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charts/chart1.xml" ContentType="application/vnd.openxmlformats-officedocument.drawingml.chart+xml"/>
  <Override PartName="/ppt/drawings/drawing1.xml" ContentType="application/vnd.openxmlformats-officedocument.drawingml.chartshapes+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4.xml" ContentType="application/vnd.openxmlformats-officedocument.presentationml.notesSlide+xml"/>
  <Override PartName="/ppt/diagrams/quickStyle3.xml" ContentType="application/vnd.openxmlformats-officedocument.drawingml.diagramStyle+xml"/>
  <Default Extension="wmf" ContentType="image/x-wmf"/>
  <Override PartName="/ppt/diagrams/drawing3.xml" ContentType="application/vnd.ms-office.drawingml.diagramDrawing+xml"/>
  <Override PartName="/ppt/notesSlides/notesSlide6.xml" ContentType="application/vnd.openxmlformats-officedocument.presentationml.notesSlide+xml"/>
  <Override PartName="/ppt/diagrams/colors3.xml" ContentType="application/vnd.openxmlformats-officedocument.drawingml.diagramColors+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Default Extension="gif" ContentType="image/gif"/>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68" r:id="rId1"/>
  </p:sldMasterIdLst>
  <p:notesMasterIdLst>
    <p:notesMasterId r:id="rId12"/>
  </p:notesMasterIdLst>
  <p:sldIdLst>
    <p:sldId id="256" r:id="rId2"/>
    <p:sldId id="261" r:id="rId3"/>
    <p:sldId id="265" r:id="rId4"/>
    <p:sldId id="257" r:id="rId5"/>
    <p:sldId id="258" r:id="rId6"/>
    <p:sldId id="259" r:id="rId7"/>
    <p:sldId id="263" r:id="rId8"/>
    <p:sldId id="262" r:id="rId9"/>
    <p:sldId id="264"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0000FF"/>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569" autoAdjust="0"/>
    <p:restoredTop sz="86380" autoAdjust="0"/>
  </p:normalViewPr>
  <p:slideViewPr>
    <p:cSldViewPr>
      <p:cViewPr varScale="1">
        <p:scale>
          <a:sx n="121" d="100"/>
          <a:sy n="121" d="100"/>
        </p:scale>
        <p:origin x="-872" y="-112"/>
      </p:cViewPr>
      <p:guideLst>
        <p:guide orient="horz" pos="2160"/>
        <p:guide pos="2880"/>
      </p:guideLst>
    </p:cSldViewPr>
  </p:slideViewPr>
  <p:outlineViewPr>
    <p:cViewPr>
      <p:scale>
        <a:sx n="33" d="100"/>
        <a:sy n="33" d="100"/>
      </p:scale>
      <p:origin x="0" y="12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2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Sheet1!$B$1</c:f>
              <c:strCache>
                <c:ptCount val="1"/>
                <c:pt idx="0">
                  <c:v>Adult</c:v>
                </c:pt>
              </c:strCache>
            </c:strRef>
          </c:tx>
          <c:cat>
            <c:numRef>
              <c:f>Sheet1!$A$2:$A$5</c:f>
              <c:numCache>
                <c:formatCode>General</c:formatCode>
                <c:ptCount val="4"/>
                <c:pt idx="0">
                  <c:v>2004.0</c:v>
                </c:pt>
                <c:pt idx="1">
                  <c:v>2006.0</c:v>
                </c:pt>
                <c:pt idx="2">
                  <c:v>2008.0</c:v>
                </c:pt>
                <c:pt idx="3">
                  <c:v>2010.0</c:v>
                </c:pt>
              </c:numCache>
            </c:numRef>
          </c:cat>
          <c:val>
            <c:numRef>
              <c:f>Sheet1!$B$2:$B$5</c:f>
              <c:numCache>
                <c:formatCode>General</c:formatCode>
                <c:ptCount val="4"/>
                <c:pt idx="0">
                  <c:v>100.0</c:v>
                </c:pt>
                <c:pt idx="1">
                  <c:v>175.0</c:v>
                </c:pt>
                <c:pt idx="2">
                  <c:v>230.0</c:v>
                </c:pt>
                <c:pt idx="3">
                  <c:v>300.0</c:v>
                </c:pt>
              </c:numCache>
            </c:numRef>
          </c:val>
        </c:ser>
        <c:ser>
          <c:idx val="1"/>
          <c:order val="1"/>
          <c:tx>
            <c:strRef>
              <c:f>Sheet1!$C$1</c:f>
              <c:strCache>
                <c:ptCount val="1"/>
                <c:pt idx="0">
                  <c:v>Childrens</c:v>
                </c:pt>
              </c:strCache>
            </c:strRef>
          </c:tx>
          <c:cat>
            <c:numRef>
              <c:f>Sheet1!$A$2:$A$5</c:f>
              <c:numCache>
                <c:formatCode>General</c:formatCode>
                <c:ptCount val="4"/>
                <c:pt idx="0">
                  <c:v>2004.0</c:v>
                </c:pt>
                <c:pt idx="1">
                  <c:v>2006.0</c:v>
                </c:pt>
                <c:pt idx="2">
                  <c:v>2008.0</c:v>
                </c:pt>
                <c:pt idx="3">
                  <c:v>2010.0</c:v>
                </c:pt>
              </c:numCache>
            </c:numRef>
          </c:cat>
          <c:val>
            <c:numRef>
              <c:f>Sheet1!$C$2:$C$5</c:f>
              <c:numCache>
                <c:formatCode>General</c:formatCode>
                <c:ptCount val="4"/>
                <c:pt idx="0">
                  <c:v>150.0</c:v>
                </c:pt>
                <c:pt idx="1">
                  <c:v>175.0</c:v>
                </c:pt>
                <c:pt idx="2">
                  <c:v>200.0</c:v>
                </c:pt>
                <c:pt idx="3">
                  <c:v>250.0</c:v>
                </c:pt>
              </c:numCache>
            </c:numRef>
          </c:val>
        </c:ser>
        <c:ser>
          <c:idx val="2"/>
          <c:order val="2"/>
          <c:tx>
            <c:strRef>
              <c:f>Sheet1!$D$1</c:f>
              <c:strCache>
                <c:ptCount val="1"/>
                <c:pt idx="0">
                  <c:v>Young Adult</c:v>
                </c:pt>
              </c:strCache>
            </c:strRef>
          </c:tx>
          <c:cat>
            <c:numRef>
              <c:f>Sheet1!$A$2:$A$5</c:f>
              <c:numCache>
                <c:formatCode>General</c:formatCode>
                <c:ptCount val="4"/>
                <c:pt idx="0">
                  <c:v>2004.0</c:v>
                </c:pt>
                <c:pt idx="1">
                  <c:v>2006.0</c:v>
                </c:pt>
                <c:pt idx="2">
                  <c:v>2008.0</c:v>
                </c:pt>
                <c:pt idx="3">
                  <c:v>2010.0</c:v>
                </c:pt>
              </c:numCache>
            </c:numRef>
          </c:cat>
          <c:val>
            <c:numRef>
              <c:f>Sheet1!$D$2:$D$5</c:f>
              <c:numCache>
                <c:formatCode>General</c:formatCode>
                <c:ptCount val="4"/>
                <c:pt idx="0">
                  <c:v>0.0</c:v>
                </c:pt>
                <c:pt idx="1">
                  <c:v>45.0</c:v>
                </c:pt>
                <c:pt idx="2">
                  <c:v>60.0</c:v>
                </c:pt>
                <c:pt idx="3">
                  <c:v>100.0</c:v>
                </c:pt>
              </c:numCache>
            </c:numRef>
          </c:val>
        </c:ser>
        <c:axId val="388945240"/>
        <c:axId val="388854872"/>
      </c:barChart>
      <c:catAx>
        <c:axId val="388945240"/>
        <c:scaling>
          <c:orientation val="minMax"/>
        </c:scaling>
        <c:axPos val="b"/>
        <c:numFmt formatCode="General" sourceLinked="1"/>
        <c:tickLblPos val="nextTo"/>
        <c:crossAx val="388854872"/>
        <c:crosses val="autoZero"/>
        <c:auto val="1"/>
        <c:lblAlgn val="ctr"/>
        <c:lblOffset val="100"/>
      </c:catAx>
      <c:valAx>
        <c:axId val="388854872"/>
        <c:scaling>
          <c:orientation val="minMax"/>
        </c:scaling>
        <c:axPos val="l"/>
        <c:majorGridlines/>
        <c:numFmt formatCode="General" sourceLinked="1"/>
        <c:tickLblPos val="nextTo"/>
        <c:crossAx val="388945240"/>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lgn="ctr">
              <a:defRPr>
                <a:solidFill>
                  <a:schemeClr val="tx2"/>
                </a:solidFill>
                <a:latin typeface="+mj-lt"/>
              </a:defRPr>
            </a:pPr>
            <a:r>
              <a:rPr lang="en-US" dirty="0" smtClean="0">
                <a:solidFill>
                  <a:schemeClr val="bg1">
                    <a:lumMod val="50000"/>
                  </a:schemeClr>
                </a:solidFill>
                <a:latin typeface="+mj-lt"/>
              </a:rPr>
              <a:t>Funding in 2010</a:t>
            </a:r>
            <a:endParaRPr lang="en-US" dirty="0">
              <a:solidFill>
                <a:schemeClr val="bg1">
                  <a:lumMod val="50000"/>
                </a:schemeClr>
              </a:solidFill>
              <a:latin typeface="+mj-lt"/>
            </a:endParaRPr>
          </a:p>
        </c:rich>
      </c:tx>
      <c:layout>
        <c:manualLayout>
          <c:xMode val="edge"/>
          <c:yMode val="edge"/>
          <c:x val="0.394459562397007"/>
          <c:y val="0.0"/>
        </c:manualLayout>
      </c:layout>
    </c:title>
    <c:view3D>
      <c:rotX val="30"/>
      <c:perspective val="30"/>
    </c:view3D>
    <c:plotArea>
      <c:layout>
        <c:manualLayout>
          <c:layoutTarget val="inner"/>
          <c:xMode val="edge"/>
          <c:yMode val="edge"/>
          <c:x val="0.0268807152386845"/>
          <c:y val="0.118166666666667"/>
          <c:w val="0.662258629168187"/>
          <c:h val="0.845722222222222"/>
        </c:manualLayout>
      </c:layout>
      <c:pie3DChart>
        <c:varyColors val="1"/>
        <c:ser>
          <c:idx val="0"/>
          <c:order val="0"/>
          <c:tx>
            <c:strRef>
              <c:f>Sheet1!$B$1</c:f>
              <c:strCache>
                <c:ptCount val="1"/>
                <c:pt idx="0">
                  <c:v>Funding</c:v>
                </c:pt>
              </c:strCache>
            </c:strRef>
          </c:tx>
          <c:explosion val="25"/>
          <c:cat>
            <c:strRef>
              <c:f>Sheet1!$A$2:$A$5</c:f>
              <c:strCache>
                <c:ptCount val="4"/>
                <c:pt idx="0">
                  <c:v>Town</c:v>
                </c:pt>
                <c:pt idx="1">
                  <c:v>Friends of the Library</c:v>
                </c:pt>
                <c:pt idx="2">
                  <c:v>Patron Donations</c:v>
                </c:pt>
                <c:pt idx="3">
                  <c:v>Grants</c:v>
                </c:pt>
              </c:strCache>
            </c:strRef>
          </c:cat>
          <c:val>
            <c:numRef>
              <c:f>Sheet1!$B$2:$B$5</c:f>
              <c:numCache>
                <c:formatCode>General</c:formatCode>
                <c:ptCount val="4"/>
                <c:pt idx="0">
                  <c:v>5.4</c:v>
                </c:pt>
                <c:pt idx="1">
                  <c:v>2.5</c:v>
                </c:pt>
                <c:pt idx="2">
                  <c:v>2.0</c:v>
                </c:pt>
                <c:pt idx="3">
                  <c:v>0.5</c:v>
                </c:pt>
              </c:numCache>
            </c:numRef>
          </c:val>
        </c:ser>
      </c:pie3DChart>
    </c:plotArea>
    <c:legend>
      <c:legendPos val="r"/>
      <c:txPr>
        <a:bodyPr/>
        <a:lstStyle/>
        <a:p>
          <a:pPr>
            <a:defRPr>
              <a:solidFill>
                <a:schemeClr val="bg1">
                  <a:lumMod val="50000"/>
                </a:schemeClr>
              </a:solidFill>
            </a:defRPr>
          </a:pPr>
          <a:endParaRPr lang="en-US"/>
        </a:p>
      </c:txPr>
    </c:legend>
    <c:plotVisOnly val="1"/>
  </c:chart>
  <c:txPr>
    <a:bodyPr/>
    <a:lstStyle/>
    <a:p>
      <a:pPr>
        <a:defRPr sz="1800"/>
      </a:pPr>
      <a:endParaRPr lang="en-US"/>
    </a:p>
  </c:txPr>
  <c:externalData r:id="rId1"/>
  <c:userShapes r:id="rId2"/>
</c:chartSpace>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E9288-0254-487A-B386-5ADAFF8192A2}"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en-US"/>
        </a:p>
      </dgm:t>
    </dgm:pt>
    <dgm:pt modelId="{0B02109A-7C48-4864-9221-9D831BD3C314}">
      <dgm:prSet custT="1"/>
      <dgm:spPr/>
      <dgm:t>
        <a:bodyPr/>
        <a:lstStyle/>
        <a:p>
          <a:pPr algn="l" rtl="0"/>
          <a:r>
            <a:rPr lang="en-US" sz="1600" b="1" dirty="0" smtClean="0">
              <a:latin typeface="Comic Sans MS" pitchFamily="66" charset="0"/>
            </a:rPr>
            <a:t>CH Booth Programs</a:t>
          </a:r>
          <a:endParaRPr lang="en-US" sz="1600" b="1" dirty="0">
            <a:latin typeface="Comic Sans MS" pitchFamily="66" charset="0"/>
          </a:endParaRPr>
        </a:p>
      </dgm:t>
    </dgm:pt>
    <dgm:pt modelId="{4E53E679-7402-4600-9D0B-2DE0AE9818F5}" type="parTrans" cxnId="{D1441C5F-0AFB-4A08-AD44-98433971D3BC}">
      <dgm:prSet/>
      <dgm:spPr/>
      <dgm:t>
        <a:bodyPr/>
        <a:lstStyle/>
        <a:p>
          <a:endParaRPr lang="en-US"/>
        </a:p>
      </dgm:t>
    </dgm:pt>
    <dgm:pt modelId="{7EC1ADD8-55F0-404C-847C-1C2D85C3D2A8}" type="sibTrans" cxnId="{D1441C5F-0AFB-4A08-AD44-98433971D3BC}">
      <dgm:prSet/>
      <dgm:spPr/>
      <dgm:t>
        <a:bodyPr/>
        <a:lstStyle/>
        <a:p>
          <a:endParaRPr lang="en-US"/>
        </a:p>
      </dgm:t>
    </dgm:pt>
    <dgm:pt modelId="{E8C25E26-1FC9-4CEB-AE1E-56C85B5F91DB}">
      <dgm:prSet custT="1"/>
      <dgm:spPr/>
      <dgm:t>
        <a:bodyPr/>
        <a:lstStyle/>
        <a:p>
          <a:pPr rtl="0"/>
          <a:r>
            <a:rPr lang="en-US" sz="1200" b="0" dirty="0" smtClean="0">
              <a:latin typeface="Comic Sans MS" pitchFamily="66" charset="0"/>
            </a:rPr>
            <a:t>Help attract nonusers to the library.</a:t>
          </a:r>
          <a:endParaRPr lang="en-US" sz="1200" b="0" dirty="0">
            <a:latin typeface="Comic Sans MS" pitchFamily="66" charset="0"/>
          </a:endParaRPr>
        </a:p>
      </dgm:t>
    </dgm:pt>
    <dgm:pt modelId="{CFE515ED-A1BB-4182-AFF9-88C975DD407E}" type="parTrans" cxnId="{1D940E69-0E8B-4B61-8AE9-E7969770D260}">
      <dgm:prSet/>
      <dgm:spPr/>
      <dgm:t>
        <a:bodyPr/>
        <a:lstStyle/>
        <a:p>
          <a:endParaRPr lang="en-US"/>
        </a:p>
      </dgm:t>
    </dgm:pt>
    <dgm:pt modelId="{87A38B31-ADE5-4E89-9FE6-ADC4DEE6D8F0}" type="sibTrans" cxnId="{1D940E69-0E8B-4B61-8AE9-E7969770D260}">
      <dgm:prSet/>
      <dgm:spPr/>
      <dgm:t>
        <a:bodyPr/>
        <a:lstStyle/>
        <a:p>
          <a:endParaRPr lang="en-US"/>
        </a:p>
      </dgm:t>
    </dgm:pt>
    <dgm:pt modelId="{5064A127-7DBB-4544-993D-123F57CE2483}">
      <dgm:prSet custT="1"/>
      <dgm:spPr/>
      <dgm:t>
        <a:bodyPr/>
        <a:lstStyle/>
        <a:p>
          <a:r>
            <a:rPr lang="en-US" sz="1200" b="0" dirty="0" smtClean="0">
              <a:latin typeface="Comic Sans MS" pitchFamily="66" charset="0"/>
            </a:rPr>
            <a:t>Crucial to success of CHB.</a:t>
          </a:r>
          <a:endParaRPr lang="en-US" sz="1200" b="0" dirty="0">
            <a:latin typeface="Comic Sans MS" pitchFamily="66" charset="0"/>
          </a:endParaRPr>
        </a:p>
      </dgm:t>
    </dgm:pt>
    <dgm:pt modelId="{9AF84A35-5397-4DA4-8C42-85C71170E6B1}" type="parTrans" cxnId="{58C01497-5CE9-4728-BA64-09D2ADC62AB8}">
      <dgm:prSet/>
      <dgm:spPr/>
      <dgm:t>
        <a:bodyPr/>
        <a:lstStyle/>
        <a:p>
          <a:endParaRPr lang="en-US"/>
        </a:p>
      </dgm:t>
    </dgm:pt>
    <dgm:pt modelId="{15C63DBB-D538-4617-96A9-042434270E7F}" type="sibTrans" cxnId="{58C01497-5CE9-4728-BA64-09D2ADC62AB8}">
      <dgm:prSet/>
      <dgm:spPr/>
      <dgm:t>
        <a:bodyPr/>
        <a:lstStyle/>
        <a:p>
          <a:endParaRPr lang="en-US"/>
        </a:p>
      </dgm:t>
    </dgm:pt>
    <dgm:pt modelId="{CA7363CD-D7DD-4278-95F4-C6942F5210F9}">
      <dgm:prSet custT="1"/>
      <dgm:spPr/>
      <dgm:t>
        <a:bodyPr/>
        <a:lstStyle/>
        <a:p>
          <a:pPr rtl="0"/>
          <a:r>
            <a:rPr lang="en-US" sz="1200" b="0" dirty="0" smtClean="0">
              <a:latin typeface="Comic Sans MS" pitchFamily="66" charset="0"/>
            </a:rPr>
            <a:t>Promote the library as a community center.</a:t>
          </a:r>
          <a:endParaRPr lang="en-US" sz="1200" b="0" dirty="0">
            <a:latin typeface="Comic Sans MS" pitchFamily="66" charset="0"/>
          </a:endParaRPr>
        </a:p>
      </dgm:t>
    </dgm:pt>
    <dgm:pt modelId="{9CAFC9E3-DE7E-43CC-9D93-CB700C5214CE}" type="parTrans" cxnId="{DB93421B-919C-42A7-9860-920A240DC128}">
      <dgm:prSet/>
      <dgm:spPr/>
      <dgm:t>
        <a:bodyPr/>
        <a:lstStyle/>
        <a:p>
          <a:endParaRPr lang="en-US"/>
        </a:p>
      </dgm:t>
    </dgm:pt>
    <dgm:pt modelId="{4988FA51-EA91-42E0-8A06-15D963192874}" type="sibTrans" cxnId="{DB93421B-919C-42A7-9860-920A240DC128}">
      <dgm:prSet/>
      <dgm:spPr/>
      <dgm:t>
        <a:bodyPr/>
        <a:lstStyle/>
        <a:p>
          <a:endParaRPr lang="en-US"/>
        </a:p>
      </dgm:t>
    </dgm:pt>
    <dgm:pt modelId="{8257345D-1F5C-45E7-B93D-AF2E0A65E88A}">
      <dgm:prSet custT="1"/>
      <dgm:spPr/>
      <dgm:t>
        <a:bodyPr/>
        <a:lstStyle/>
        <a:p>
          <a:pPr rtl="0"/>
          <a:r>
            <a:rPr lang="en-US" sz="1200" b="0" dirty="0" smtClean="0">
              <a:latin typeface="Comic Sans MS" pitchFamily="66" charset="0"/>
            </a:rPr>
            <a:t>Provide good public relations.</a:t>
          </a:r>
          <a:endParaRPr lang="en-US" sz="1200" b="0" dirty="0">
            <a:latin typeface="Comic Sans MS" pitchFamily="66" charset="0"/>
          </a:endParaRPr>
        </a:p>
      </dgm:t>
    </dgm:pt>
    <dgm:pt modelId="{E582DAFF-8425-44DC-8E76-879C0DBA9458}" type="parTrans" cxnId="{CEDA73AB-16B5-481E-86BD-0AE85265E0E9}">
      <dgm:prSet/>
      <dgm:spPr/>
      <dgm:t>
        <a:bodyPr/>
        <a:lstStyle/>
        <a:p>
          <a:endParaRPr lang="en-US"/>
        </a:p>
      </dgm:t>
    </dgm:pt>
    <dgm:pt modelId="{FCCBB71C-8AF3-49D3-A9C8-D446F36C13A4}" type="sibTrans" cxnId="{CEDA73AB-16B5-481E-86BD-0AE85265E0E9}">
      <dgm:prSet/>
      <dgm:spPr/>
      <dgm:t>
        <a:bodyPr/>
        <a:lstStyle/>
        <a:p>
          <a:endParaRPr lang="en-US"/>
        </a:p>
      </dgm:t>
    </dgm:pt>
    <dgm:pt modelId="{CB180085-413C-47C5-82E3-44C5D83CBD5B}" type="pres">
      <dgm:prSet presAssocID="{36EE9288-0254-487A-B386-5ADAFF8192A2}" presName="linearFlow" presStyleCnt="0">
        <dgm:presLayoutVars>
          <dgm:dir/>
          <dgm:resizeHandles val="exact"/>
        </dgm:presLayoutVars>
      </dgm:prSet>
      <dgm:spPr/>
      <dgm:t>
        <a:bodyPr/>
        <a:lstStyle/>
        <a:p>
          <a:endParaRPr lang="en-US"/>
        </a:p>
      </dgm:t>
    </dgm:pt>
    <dgm:pt modelId="{32C17F86-8E26-484D-B63A-32C0DC14A66D}" type="pres">
      <dgm:prSet presAssocID="{0B02109A-7C48-4864-9221-9D831BD3C314}" presName="composite" presStyleCnt="0"/>
      <dgm:spPr/>
    </dgm:pt>
    <dgm:pt modelId="{4F3D8432-F3EA-445A-AEC0-5623A007F4FF}" type="pres">
      <dgm:prSet presAssocID="{0B02109A-7C48-4864-9221-9D831BD3C314}" presName="imgShp" presStyleLbl="fgImgPlace1" presStyleIdx="0" presStyleCnt="5"/>
      <dgm:spPr>
        <a:solidFill>
          <a:schemeClr val="accent3">
            <a:lumMod val="75000"/>
          </a:schemeClr>
        </a:solidFill>
      </dgm:spPr>
      <dgm:t>
        <a:bodyPr/>
        <a:lstStyle/>
        <a:p>
          <a:endParaRPr lang="en-US"/>
        </a:p>
      </dgm:t>
    </dgm:pt>
    <dgm:pt modelId="{B767A571-3C91-4D30-9BFB-176FA2FCC259}" type="pres">
      <dgm:prSet presAssocID="{0B02109A-7C48-4864-9221-9D831BD3C314}" presName="txShp" presStyleLbl="node1" presStyleIdx="0" presStyleCnt="5" custScaleX="106440" custScaleY="124883" custLinFactNeighborX="9366" custLinFactNeighborY="-315">
        <dgm:presLayoutVars>
          <dgm:bulletEnabled val="1"/>
        </dgm:presLayoutVars>
      </dgm:prSet>
      <dgm:spPr/>
      <dgm:t>
        <a:bodyPr/>
        <a:lstStyle/>
        <a:p>
          <a:endParaRPr lang="en-US"/>
        </a:p>
      </dgm:t>
    </dgm:pt>
    <dgm:pt modelId="{474F05C0-9707-4215-8CD5-1DB7A1FBCB8A}" type="pres">
      <dgm:prSet presAssocID="{7EC1ADD8-55F0-404C-847C-1C2D85C3D2A8}" presName="spacing" presStyleCnt="0"/>
      <dgm:spPr/>
    </dgm:pt>
    <dgm:pt modelId="{76463375-7308-427C-B1D8-4FEFE62BC0D3}" type="pres">
      <dgm:prSet presAssocID="{E8C25E26-1FC9-4CEB-AE1E-56C85B5F91DB}" presName="composite" presStyleCnt="0"/>
      <dgm:spPr/>
    </dgm:pt>
    <dgm:pt modelId="{6DE5987C-336A-4A2B-86B9-FE0AB202C1D1}" type="pres">
      <dgm:prSet presAssocID="{E8C25E26-1FC9-4CEB-AE1E-56C85B5F91DB}" presName="imgShp" presStyleLbl="fgImgPlace1" presStyleIdx="1" presStyleCnt="5"/>
      <dgm:spPr>
        <a:solidFill>
          <a:schemeClr val="accent3">
            <a:lumMod val="75000"/>
          </a:schemeClr>
        </a:solidFill>
        <a:ln>
          <a:solidFill>
            <a:schemeClr val="accent3">
              <a:lumMod val="75000"/>
            </a:schemeClr>
          </a:solidFill>
        </a:ln>
      </dgm:spPr>
      <dgm:t>
        <a:bodyPr/>
        <a:lstStyle/>
        <a:p>
          <a:endParaRPr lang="en-US"/>
        </a:p>
      </dgm:t>
    </dgm:pt>
    <dgm:pt modelId="{EE75C1C2-A95B-4D8B-8E8D-577074DD2513}" type="pres">
      <dgm:prSet presAssocID="{E8C25E26-1FC9-4CEB-AE1E-56C85B5F91DB}" presName="txShp" presStyleLbl="node1" presStyleIdx="1" presStyleCnt="5" custScaleX="106440">
        <dgm:presLayoutVars>
          <dgm:bulletEnabled val="1"/>
        </dgm:presLayoutVars>
      </dgm:prSet>
      <dgm:spPr/>
      <dgm:t>
        <a:bodyPr/>
        <a:lstStyle/>
        <a:p>
          <a:endParaRPr lang="en-US"/>
        </a:p>
      </dgm:t>
    </dgm:pt>
    <dgm:pt modelId="{5E7D41B4-C52D-46BF-BFB7-D00140A258D1}" type="pres">
      <dgm:prSet presAssocID="{87A38B31-ADE5-4E89-9FE6-ADC4DEE6D8F0}" presName="spacing" presStyleCnt="0"/>
      <dgm:spPr/>
    </dgm:pt>
    <dgm:pt modelId="{CF6DEB81-4B92-4D93-91E7-ABC8FA4595FD}" type="pres">
      <dgm:prSet presAssocID="{CA7363CD-D7DD-4278-95F4-C6942F5210F9}" presName="composite" presStyleCnt="0"/>
      <dgm:spPr/>
    </dgm:pt>
    <dgm:pt modelId="{86F35D51-798B-4C60-B810-82DA8B00C501}" type="pres">
      <dgm:prSet presAssocID="{CA7363CD-D7DD-4278-95F4-C6942F5210F9}" presName="imgShp" presStyleLbl="fgImgPlace1" presStyleIdx="2" presStyleCnt="5"/>
      <dgm:spPr>
        <a:solidFill>
          <a:schemeClr val="accent3">
            <a:lumMod val="75000"/>
          </a:schemeClr>
        </a:solidFill>
        <a:ln>
          <a:solidFill>
            <a:schemeClr val="accent3">
              <a:lumMod val="75000"/>
            </a:schemeClr>
          </a:solidFill>
        </a:ln>
      </dgm:spPr>
      <dgm:t>
        <a:bodyPr/>
        <a:lstStyle/>
        <a:p>
          <a:endParaRPr lang="en-US"/>
        </a:p>
      </dgm:t>
    </dgm:pt>
    <dgm:pt modelId="{F5882594-C3E5-419A-B759-BD92931B77FB}" type="pres">
      <dgm:prSet presAssocID="{CA7363CD-D7DD-4278-95F4-C6942F5210F9}" presName="txShp" presStyleLbl="node1" presStyleIdx="2" presStyleCnt="5">
        <dgm:presLayoutVars>
          <dgm:bulletEnabled val="1"/>
        </dgm:presLayoutVars>
      </dgm:prSet>
      <dgm:spPr/>
      <dgm:t>
        <a:bodyPr/>
        <a:lstStyle/>
        <a:p>
          <a:endParaRPr lang="en-US"/>
        </a:p>
      </dgm:t>
    </dgm:pt>
    <dgm:pt modelId="{C5AE153E-8B19-4E56-92DF-90B43DB2884A}" type="pres">
      <dgm:prSet presAssocID="{4988FA51-EA91-42E0-8A06-15D963192874}" presName="spacing" presStyleCnt="0"/>
      <dgm:spPr/>
    </dgm:pt>
    <dgm:pt modelId="{91B9B09D-8AD7-4A1F-8C42-330FB486DA8E}" type="pres">
      <dgm:prSet presAssocID="{8257345D-1F5C-45E7-B93D-AF2E0A65E88A}" presName="composite" presStyleCnt="0"/>
      <dgm:spPr/>
    </dgm:pt>
    <dgm:pt modelId="{350FDC09-5970-4F21-B60A-6C5A75467461}" type="pres">
      <dgm:prSet presAssocID="{8257345D-1F5C-45E7-B93D-AF2E0A65E88A}" presName="imgShp" presStyleLbl="fgImgPlace1" presStyleIdx="3" presStyleCnt="5"/>
      <dgm:spPr>
        <a:solidFill>
          <a:schemeClr val="accent3">
            <a:lumMod val="75000"/>
          </a:schemeClr>
        </a:solidFill>
        <a:ln>
          <a:solidFill>
            <a:schemeClr val="accent3">
              <a:lumMod val="75000"/>
            </a:schemeClr>
          </a:solidFill>
        </a:ln>
      </dgm:spPr>
      <dgm:t>
        <a:bodyPr/>
        <a:lstStyle/>
        <a:p>
          <a:endParaRPr lang="en-US"/>
        </a:p>
      </dgm:t>
    </dgm:pt>
    <dgm:pt modelId="{9368CDCE-C85D-4A89-92EE-CAD899E73859}" type="pres">
      <dgm:prSet presAssocID="{8257345D-1F5C-45E7-B93D-AF2E0A65E88A}" presName="txShp" presStyleLbl="node1" presStyleIdx="3" presStyleCnt="5">
        <dgm:presLayoutVars>
          <dgm:bulletEnabled val="1"/>
        </dgm:presLayoutVars>
      </dgm:prSet>
      <dgm:spPr/>
      <dgm:t>
        <a:bodyPr/>
        <a:lstStyle/>
        <a:p>
          <a:endParaRPr lang="en-US"/>
        </a:p>
      </dgm:t>
    </dgm:pt>
    <dgm:pt modelId="{F223B02E-EC12-4B8E-993C-4C01E88729A8}" type="pres">
      <dgm:prSet presAssocID="{FCCBB71C-8AF3-49D3-A9C8-D446F36C13A4}" presName="spacing" presStyleCnt="0"/>
      <dgm:spPr/>
    </dgm:pt>
    <dgm:pt modelId="{BB2152B0-52DA-4158-B3A8-E281C4B4A1E9}" type="pres">
      <dgm:prSet presAssocID="{5064A127-7DBB-4544-993D-123F57CE2483}" presName="composite" presStyleCnt="0"/>
      <dgm:spPr/>
    </dgm:pt>
    <dgm:pt modelId="{0CB8BC93-E6FC-4BFA-B2AC-12F3AC1480CF}" type="pres">
      <dgm:prSet presAssocID="{5064A127-7DBB-4544-993D-123F57CE2483}" presName="imgShp" presStyleLbl="fgImgPlace1" presStyleIdx="4" presStyleCnt="5"/>
      <dgm:spPr>
        <a:solidFill>
          <a:schemeClr val="accent3">
            <a:lumMod val="75000"/>
          </a:schemeClr>
        </a:solidFill>
      </dgm:spPr>
      <dgm:t>
        <a:bodyPr/>
        <a:lstStyle/>
        <a:p>
          <a:endParaRPr lang="en-US"/>
        </a:p>
      </dgm:t>
    </dgm:pt>
    <dgm:pt modelId="{292D090E-30F4-494E-A756-8B646D1FDAD4}" type="pres">
      <dgm:prSet presAssocID="{5064A127-7DBB-4544-993D-123F57CE2483}" presName="txShp" presStyleLbl="node1" presStyleIdx="4" presStyleCnt="5">
        <dgm:presLayoutVars>
          <dgm:bulletEnabled val="1"/>
        </dgm:presLayoutVars>
      </dgm:prSet>
      <dgm:spPr/>
      <dgm:t>
        <a:bodyPr/>
        <a:lstStyle/>
        <a:p>
          <a:endParaRPr lang="en-US"/>
        </a:p>
      </dgm:t>
    </dgm:pt>
  </dgm:ptLst>
  <dgm:cxnLst>
    <dgm:cxn modelId="{58C01497-5CE9-4728-BA64-09D2ADC62AB8}" srcId="{36EE9288-0254-487A-B386-5ADAFF8192A2}" destId="{5064A127-7DBB-4544-993D-123F57CE2483}" srcOrd="4" destOrd="0" parTransId="{9AF84A35-5397-4DA4-8C42-85C71170E6B1}" sibTransId="{15C63DBB-D538-4617-96A9-042434270E7F}"/>
    <dgm:cxn modelId="{1D940E69-0E8B-4B61-8AE9-E7969770D260}" srcId="{36EE9288-0254-487A-B386-5ADAFF8192A2}" destId="{E8C25E26-1FC9-4CEB-AE1E-56C85B5F91DB}" srcOrd="1" destOrd="0" parTransId="{CFE515ED-A1BB-4182-AFF9-88C975DD407E}" sibTransId="{87A38B31-ADE5-4E89-9FE6-ADC4DEE6D8F0}"/>
    <dgm:cxn modelId="{CEDA73AB-16B5-481E-86BD-0AE85265E0E9}" srcId="{36EE9288-0254-487A-B386-5ADAFF8192A2}" destId="{8257345D-1F5C-45E7-B93D-AF2E0A65E88A}" srcOrd="3" destOrd="0" parTransId="{E582DAFF-8425-44DC-8E76-879C0DBA9458}" sibTransId="{FCCBB71C-8AF3-49D3-A9C8-D446F36C13A4}"/>
    <dgm:cxn modelId="{2C56A3E7-9EA6-4670-A773-3BC11E53AD2C}" type="presOf" srcId="{E8C25E26-1FC9-4CEB-AE1E-56C85B5F91DB}" destId="{EE75C1C2-A95B-4D8B-8E8D-577074DD2513}" srcOrd="0" destOrd="0" presId="urn:microsoft.com/office/officeart/2005/8/layout/vList3"/>
    <dgm:cxn modelId="{626BC4B6-3A30-46F0-B1D7-8182469749DD}" type="presOf" srcId="{CA7363CD-D7DD-4278-95F4-C6942F5210F9}" destId="{F5882594-C3E5-419A-B759-BD92931B77FB}" srcOrd="0" destOrd="0" presId="urn:microsoft.com/office/officeart/2005/8/layout/vList3"/>
    <dgm:cxn modelId="{B9A5965E-4F71-4FAF-A830-BE68B0E4F15D}" type="presOf" srcId="{8257345D-1F5C-45E7-B93D-AF2E0A65E88A}" destId="{9368CDCE-C85D-4A89-92EE-CAD899E73859}" srcOrd="0" destOrd="0" presId="urn:microsoft.com/office/officeart/2005/8/layout/vList3"/>
    <dgm:cxn modelId="{D1441C5F-0AFB-4A08-AD44-98433971D3BC}" srcId="{36EE9288-0254-487A-B386-5ADAFF8192A2}" destId="{0B02109A-7C48-4864-9221-9D831BD3C314}" srcOrd="0" destOrd="0" parTransId="{4E53E679-7402-4600-9D0B-2DE0AE9818F5}" sibTransId="{7EC1ADD8-55F0-404C-847C-1C2D85C3D2A8}"/>
    <dgm:cxn modelId="{34D87553-0448-472B-98E5-186D11E7F667}" type="presOf" srcId="{0B02109A-7C48-4864-9221-9D831BD3C314}" destId="{B767A571-3C91-4D30-9BFB-176FA2FCC259}" srcOrd="0" destOrd="0" presId="urn:microsoft.com/office/officeart/2005/8/layout/vList3"/>
    <dgm:cxn modelId="{DB93421B-919C-42A7-9860-920A240DC128}" srcId="{36EE9288-0254-487A-B386-5ADAFF8192A2}" destId="{CA7363CD-D7DD-4278-95F4-C6942F5210F9}" srcOrd="2" destOrd="0" parTransId="{9CAFC9E3-DE7E-43CC-9D93-CB700C5214CE}" sibTransId="{4988FA51-EA91-42E0-8A06-15D963192874}"/>
    <dgm:cxn modelId="{A11B51B2-7412-46AD-B601-78DA90AF8409}" type="presOf" srcId="{36EE9288-0254-487A-B386-5ADAFF8192A2}" destId="{CB180085-413C-47C5-82E3-44C5D83CBD5B}" srcOrd="0" destOrd="0" presId="urn:microsoft.com/office/officeart/2005/8/layout/vList3"/>
    <dgm:cxn modelId="{FAF58FCB-7C65-46DF-B486-A900125BA6DA}" type="presOf" srcId="{5064A127-7DBB-4544-993D-123F57CE2483}" destId="{292D090E-30F4-494E-A756-8B646D1FDAD4}" srcOrd="0" destOrd="0" presId="urn:microsoft.com/office/officeart/2005/8/layout/vList3"/>
    <dgm:cxn modelId="{9FF367D1-E96D-4867-B6FE-E048B25F7781}" type="presParOf" srcId="{CB180085-413C-47C5-82E3-44C5D83CBD5B}" destId="{32C17F86-8E26-484D-B63A-32C0DC14A66D}" srcOrd="0" destOrd="0" presId="urn:microsoft.com/office/officeart/2005/8/layout/vList3"/>
    <dgm:cxn modelId="{A2A6AB61-91C3-4041-B6F2-88FC58A32C87}" type="presParOf" srcId="{32C17F86-8E26-484D-B63A-32C0DC14A66D}" destId="{4F3D8432-F3EA-445A-AEC0-5623A007F4FF}" srcOrd="0" destOrd="0" presId="urn:microsoft.com/office/officeart/2005/8/layout/vList3"/>
    <dgm:cxn modelId="{0B6C4B48-1B06-46B4-95C1-0817B4C93793}" type="presParOf" srcId="{32C17F86-8E26-484D-B63A-32C0DC14A66D}" destId="{B767A571-3C91-4D30-9BFB-176FA2FCC259}" srcOrd="1" destOrd="0" presId="urn:microsoft.com/office/officeart/2005/8/layout/vList3"/>
    <dgm:cxn modelId="{7CD0BB95-A21F-4D81-9A03-050C4D7724D5}" type="presParOf" srcId="{CB180085-413C-47C5-82E3-44C5D83CBD5B}" destId="{474F05C0-9707-4215-8CD5-1DB7A1FBCB8A}" srcOrd="1" destOrd="0" presId="urn:microsoft.com/office/officeart/2005/8/layout/vList3"/>
    <dgm:cxn modelId="{04CD7203-C942-4C15-A70D-3C4C47BDB2BF}" type="presParOf" srcId="{CB180085-413C-47C5-82E3-44C5D83CBD5B}" destId="{76463375-7308-427C-B1D8-4FEFE62BC0D3}" srcOrd="2" destOrd="0" presId="urn:microsoft.com/office/officeart/2005/8/layout/vList3"/>
    <dgm:cxn modelId="{124C18E4-DC00-4CCA-AAA0-161DC240B584}" type="presParOf" srcId="{76463375-7308-427C-B1D8-4FEFE62BC0D3}" destId="{6DE5987C-336A-4A2B-86B9-FE0AB202C1D1}" srcOrd="0" destOrd="0" presId="urn:microsoft.com/office/officeart/2005/8/layout/vList3"/>
    <dgm:cxn modelId="{FF4D7C1A-4DB5-47F1-985F-882EBEF63C0D}" type="presParOf" srcId="{76463375-7308-427C-B1D8-4FEFE62BC0D3}" destId="{EE75C1C2-A95B-4D8B-8E8D-577074DD2513}" srcOrd="1" destOrd="0" presId="urn:microsoft.com/office/officeart/2005/8/layout/vList3"/>
    <dgm:cxn modelId="{76A26224-B2DA-40C2-8199-A6F803369C4B}" type="presParOf" srcId="{CB180085-413C-47C5-82E3-44C5D83CBD5B}" destId="{5E7D41B4-C52D-46BF-BFB7-D00140A258D1}" srcOrd="3" destOrd="0" presId="urn:microsoft.com/office/officeart/2005/8/layout/vList3"/>
    <dgm:cxn modelId="{8675F529-1871-44AF-9B78-04239BA92257}" type="presParOf" srcId="{CB180085-413C-47C5-82E3-44C5D83CBD5B}" destId="{CF6DEB81-4B92-4D93-91E7-ABC8FA4595FD}" srcOrd="4" destOrd="0" presId="urn:microsoft.com/office/officeart/2005/8/layout/vList3"/>
    <dgm:cxn modelId="{A67FE30A-E4C7-45E4-B07D-16FBAC8AF9C0}" type="presParOf" srcId="{CF6DEB81-4B92-4D93-91E7-ABC8FA4595FD}" destId="{86F35D51-798B-4C60-B810-82DA8B00C501}" srcOrd="0" destOrd="0" presId="urn:microsoft.com/office/officeart/2005/8/layout/vList3"/>
    <dgm:cxn modelId="{217AE5E2-6776-4864-9266-A70E0B38C777}" type="presParOf" srcId="{CF6DEB81-4B92-4D93-91E7-ABC8FA4595FD}" destId="{F5882594-C3E5-419A-B759-BD92931B77FB}" srcOrd="1" destOrd="0" presId="urn:microsoft.com/office/officeart/2005/8/layout/vList3"/>
    <dgm:cxn modelId="{B3EDE9BA-18E0-40B7-82F9-0460E5A32140}" type="presParOf" srcId="{CB180085-413C-47C5-82E3-44C5D83CBD5B}" destId="{C5AE153E-8B19-4E56-92DF-90B43DB2884A}" srcOrd="5" destOrd="0" presId="urn:microsoft.com/office/officeart/2005/8/layout/vList3"/>
    <dgm:cxn modelId="{89EE0D62-CBAB-4BE0-B88A-E2273D6A2C38}" type="presParOf" srcId="{CB180085-413C-47C5-82E3-44C5D83CBD5B}" destId="{91B9B09D-8AD7-4A1F-8C42-330FB486DA8E}" srcOrd="6" destOrd="0" presId="urn:microsoft.com/office/officeart/2005/8/layout/vList3"/>
    <dgm:cxn modelId="{4FA790C4-12AF-472B-A4CF-0AC3B611195F}" type="presParOf" srcId="{91B9B09D-8AD7-4A1F-8C42-330FB486DA8E}" destId="{350FDC09-5970-4F21-B60A-6C5A75467461}" srcOrd="0" destOrd="0" presId="urn:microsoft.com/office/officeart/2005/8/layout/vList3"/>
    <dgm:cxn modelId="{051B4DCB-93EC-4AEB-9D1F-F99FF6818DC3}" type="presParOf" srcId="{91B9B09D-8AD7-4A1F-8C42-330FB486DA8E}" destId="{9368CDCE-C85D-4A89-92EE-CAD899E73859}" srcOrd="1" destOrd="0" presId="urn:microsoft.com/office/officeart/2005/8/layout/vList3"/>
    <dgm:cxn modelId="{7A827B4A-A8FD-469B-8107-F2CCED826DBE}" type="presParOf" srcId="{CB180085-413C-47C5-82E3-44C5D83CBD5B}" destId="{F223B02E-EC12-4B8E-993C-4C01E88729A8}" srcOrd="7" destOrd="0" presId="urn:microsoft.com/office/officeart/2005/8/layout/vList3"/>
    <dgm:cxn modelId="{3CE7900A-16BF-4B6F-84C6-E076B1F5772B}" type="presParOf" srcId="{CB180085-413C-47C5-82E3-44C5D83CBD5B}" destId="{BB2152B0-52DA-4158-B3A8-E281C4B4A1E9}" srcOrd="8" destOrd="0" presId="urn:microsoft.com/office/officeart/2005/8/layout/vList3"/>
    <dgm:cxn modelId="{1102594C-C923-4FF6-9608-6A11D561D002}" type="presParOf" srcId="{BB2152B0-52DA-4158-B3A8-E281C4B4A1E9}" destId="{0CB8BC93-E6FC-4BFA-B2AC-12F3AC1480CF}" srcOrd="0" destOrd="0" presId="urn:microsoft.com/office/officeart/2005/8/layout/vList3"/>
    <dgm:cxn modelId="{4D6D8A9C-D96C-43A4-8A94-12A31C7722A7}" type="presParOf" srcId="{BB2152B0-52DA-4158-B3A8-E281C4B4A1E9}" destId="{292D090E-30F4-494E-A756-8B646D1FDAD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56D14-A24D-4C7C-93B5-A3373BD5CD47}"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DDE4C1C0-312F-4006-AC83-36D903713AE3}">
      <dgm:prSet phldrT="[Text]"/>
      <dgm:spPr/>
      <dgm:t>
        <a:bodyPr/>
        <a:lstStyle/>
        <a:p>
          <a:pPr algn="ctr"/>
          <a:r>
            <a:rPr lang="en-US" b="1" dirty="0" smtClean="0"/>
            <a:t>Books &amp; Authors</a:t>
          </a:r>
          <a:endParaRPr lang="en-US" b="1" dirty="0"/>
        </a:p>
      </dgm:t>
    </dgm:pt>
    <dgm:pt modelId="{23EC8942-B8AC-4C8E-8C7C-0661641BA4B3}" type="parTrans" cxnId="{A0935C78-D5C5-488D-B622-0EE01F5FAFF4}">
      <dgm:prSet/>
      <dgm:spPr/>
      <dgm:t>
        <a:bodyPr/>
        <a:lstStyle/>
        <a:p>
          <a:pPr algn="ctr"/>
          <a:endParaRPr lang="en-US"/>
        </a:p>
      </dgm:t>
    </dgm:pt>
    <dgm:pt modelId="{D22A1FB5-8C1A-45DC-976C-C51F34A7961F}" type="sibTrans" cxnId="{A0935C78-D5C5-488D-B622-0EE01F5FAFF4}">
      <dgm:prSet/>
      <dgm:spPr/>
      <dgm:t>
        <a:bodyPr/>
        <a:lstStyle/>
        <a:p>
          <a:pPr algn="ctr"/>
          <a:endParaRPr lang="en-US"/>
        </a:p>
      </dgm:t>
    </dgm:pt>
    <dgm:pt modelId="{D6D39A12-B680-4F6E-B8C9-E33E2CE1D192}">
      <dgm:prSet phldrT="[Text]"/>
      <dgm:spPr/>
      <dgm:t>
        <a:bodyPr/>
        <a:lstStyle/>
        <a:p>
          <a:pPr algn="ctr"/>
          <a:r>
            <a:rPr lang="en-US" dirty="0" smtClean="0"/>
            <a:t>Book Discussions</a:t>
          </a:r>
          <a:endParaRPr lang="en-US" dirty="0"/>
        </a:p>
      </dgm:t>
    </dgm:pt>
    <dgm:pt modelId="{2C7C0050-87FD-4263-84EB-017AD9508722}" type="parTrans" cxnId="{2ED4C06E-5079-462F-9AF1-7D075BB52826}">
      <dgm:prSet/>
      <dgm:spPr/>
      <dgm:t>
        <a:bodyPr/>
        <a:lstStyle/>
        <a:p>
          <a:pPr algn="ctr"/>
          <a:endParaRPr lang="en-US"/>
        </a:p>
      </dgm:t>
    </dgm:pt>
    <dgm:pt modelId="{40FC7C93-2149-4D64-9CA9-48C74B936882}" type="sibTrans" cxnId="{2ED4C06E-5079-462F-9AF1-7D075BB52826}">
      <dgm:prSet/>
      <dgm:spPr/>
      <dgm:t>
        <a:bodyPr/>
        <a:lstStyle/>
        <a:p>
          <a:pPr algn="ctr"/>
          <a:endParaRPr lang="en-US"/>
        </a:p>
      </dgm:t>
    </dgm:pt>
    <dgm:pt modelId="{FEE6550A-6636-4230-872C-B683E0E3D5B5}">
      <dgm:prSet phldrT="[Text]"/>
      <dgm:spPr/>
      <dgm:t>
        <a:bodyPr/>
        <a:lstStyle/>
        <a:p>
          <a:pPr algn="ctr"/>
          <a:r>
            <a:rPr lang="en-US" b="1" dirty="0" smtClean="0"/>
            <a:t>Film &amp; Music</a:t>
          </a:r>
          <a:endParaRPr lang="en-US" b="1" dirty="0"/>
        </a:p>
      </dgm:t>
    </dgm:pt>
    <dgm:pt modelId="{48CBA013-7DB3-497D-9F46-7D4AAABC8D68}" type="parTrans" cxnId="{8DE21D0F-16AF-44BB-9A4E-29E990D3BFAA}">
      <dgm:prSet/>
      <dgm:spPr/>
      <dgm:t>
        <a:bodyPr/>
        <a:lstStyle/>
        <a:p>
          <a:pPr algn="ctr"/>
          <a:endParaRPr lang="en-US"/>
        </a:p>
      </dgm:t>
    </dgm:pt>
    <dgm:pt modelId="{67A2A213-D900-467D-8652-69D4F5C1FBE5}" type="sibTrans" cxnId="{8DE21D0F-16AF-44BB-9A4E-29E990D3BFAA}">
      <dgm:prSet/>
      <dgm:spPr/>
      <dgm:t>
        <a:bodyPr/>
        <a:lstStyle/>
        <a:p>
          <a:pPr algn="ctr"/>
          <a:endParaRPr lang="en-US"/>
        </a:p>
      </dgm:t>
    </dgm:pt>
    <dgm:pt modelId="{27FD4767-0756-468D-8CD1-E31D8528CABE}">
      <dgm:prSet phldrT="[Text]"/>
      <dgm:spPr/>
      <dgm:t>
        <a:bodyPr/>
        <a:lstStyle/>
        <a:p>
          <a:pPr algn="ctr"/>
          <a:r>
            <a:rPr lang="en-US" dirty="0" smtClean="0"/>
            <a:t>Independent Film Series</a:t>
          </a:r>
          <a:endParaRPr lang="en-US" dirty="0"/>
        </a:p>
      </dgm:t>
    </dgm:pt>
    <dgm:pt modelId="{36E7AF7D-9850-4836-B252-76C9B3F45CED}" type="parTrans" cxnId="{F8B5E278-D33B-4EB3-AEC9-CA93552F0E32}">
      <dgm:prSet/>
      <dgm:spPr/>
      <dgm:t>
        <a:bodyPr/>
        <a:lstStyle/>
        <a:p>
          <a:pPr algn="ctr"/>
          <a:endParaRPr lang="en-US"/>
        </a:p>
      </dgm:t>
    </dgm:pt>
    <dgm:pt modelId="{C02DF39B-8542-4B7E-B084-5753D50E727F}" type="sibTrans" cxnId="{F8B5E278-D33B-4EB3-AEC9-CA93552F0E32}">
      <dgm:prSet/>
      <dgm:spPr/>
      <dgm:t>
        <a:bodyPr/>
        <a:lstStyle/>
        <a:p>
          <a:pPr algn="ctr"/>
          <a:endParaRPr lang="en-US"/>
        </a:p>
      </dgm:t>
    </dgm:pt>
    <dgm:pt modelId="{C49FAB92-2A5F-4217-9AC4-29D692BBBA5A}">
      <dgm:prSet phldrT="[Text]"/>
      <dgm:spPr/>
      <dgm:t>
        <a:bodyPr/>
        <a:lstStyle/>
        <a:p>
          <a:pPr algn="ctr"/>
          <a:r>
            <a:rPr lang="en-US" b="1" dirty="0" smtClean="0"/>
            <a:t>Lectures &amp; Workshops</a:t>
          </a:r>
          <a:endParaRPr lang="en-US" b="1" dirty="0"/>
        </a:p>
      </dgm:t>
    </dgm:pt>
    <dgm:pt modelId="{B183BD2A-03E9-46DA-B8BE-FB5509A902AD}" type="parTrans" cxnId="{5F24E328-CF29-4332-B0BB-3A7459749E3F}">
      <dgm:prSet/>
      <dgm:spPr/>
      <dgm:t>
        <a:bodyPr/>
        <a:lstStyle/>
        <a:p>
          <a:pPr algn="ctr"/>
          <a:endParaRPr lang="en-US"/>
        </a:p>
      </dgm:t>
    </dgm:pt>
    <dgm:pt modelId="{7BF46EE4-3880-46FA-8CA3-67B71782984D}" type="sibTrans" cxnId="{5F24E328-CF29-4332-B0BB-3A7459749E3F}">
      <dgm:prSet/>
      <dgm:spPr/>
      <dgm:t>
        <a:bodyPr/>
        <a:lstStyle/>
        <a:p>
          <a:pPr algn="ctr"/>
          <a:endParaRPr lang="en-US"/>
        </a:p>
      </dgm:t>
    </dgm:pt>
    <dgm:pt modelId="{213876E7-1B25-4FBF-BB5E-055406423769}">
      <dgm:prSet phldrT="[Text]"/>
      <dgm:spPr/>
      <dgm:t>
        <a:bodyPr/>
        <a:lstStyle/>
        <a:p>
          <a:pPr algn="ctr"/>
          <a:r>
            <a:rPr lang="en-US" dirty="0" smtClean="0"/>
            <a:t>Author Talks</a:t>
          </a:r>
          <a:endParaRPr lang="en-US" dirty="0"/>
        </a:p>
      </dgm:t>
    </dgm:pt>
    <dgm:pt modelId="{EC32E2CD-E975-4357-9506-090C9B58126F}" type="parTrans" cxnId="{D05526A3-75F4-4B5B-BA68-66B5FFF85010}">
      <dgm:prSet/>
      <dgm:spPr/>
      <dgm:t>
        <a:bodyPr/>
        <a:lstStyle/>
        <a:p>
          <a:pPr algn="ctr"/>
          <a:endParaRPr lang="en-US"/>
        </a:p>
      </dgm:t>
    </dgm:pt>
    <dgm:pt modelId="{A935E0E1-565C-4893-ACF9-414B936D17CF}" type="sibTrans" cxnId="{D05526A3-75F4-4B5B-BA68-66B5FFF85010}">
      <dgm:prSet/>
      <dgm:spPr/>
      <dgm:t>
        <a:bodyPr/>
        <a:lstStyle/>
        <a:p>
          <a:pPr algn="ctr"/>
          <a:endParaRPr lang="en-US"/>
        </a:p>
      </dgm:t>
    </dgm:pt>
    <dgm:pt modelId="{1062DEB7-A6C6-4EC3-9344-EF7ADFE1737C}">
      <dgm:prSet phldrT="[Text]"/>
      <dgm:spPr/>
      <dgm:t>
        <a:bodyPr/>
        <a:lstStyle/>
        <a:p>
          <a:pPr algn="ctr"/>
          <a:r>
            <a:rPr lang="en-US" dirty="0" smtClean="0"/>
            <a:t>Film Discussions</a:t>
          </a:r>
          <a:endParaRPr lang="en-US" dirty="0"/>
        </a:p>
      </dgm:t>
    </dgm:pt>
    <dgm:pt modelId="{29D8F0E1-F3BF-4CA9-B914-47FB67A8025E}" type="parTrans" cxnId="{FBA157DC-5476-4CBC-AA6A-B58188FCDE4F}">
      <dgm:prSet/>
      <dgm:spPr/>
      <dgm:t>
        <a:bodyPr/>
        <a:lstStyle/>
        <a:p>
          <a:pPr algn="ctr"/>
          <a:endParaRPr lang="en-US"/>
        </a:p>
      </dgm:t>
    </dgm:pt>
    <dgm:pt modelId="{62E9BF26-A730-465B-857D-EA58ADCE92A6}" type="sibTrans" cxnId="{FBA157DC-5476-4CBC-AA6A-B58188FCDE4F}">
      <dgm:prSet/>
      <dgm:spPr/>
      <dgm:t>
        <a:bodyPr/>
        <a:lstStyle/>
        <a:p>
          <a:pPr algn="ctr"/>
          <a:endParaRPr lang="en-US"/>
        </a:p>
      </dgm:t>
    </dgm:pt>
    <dgm:pt modelId="{4DAF904D-2DEF-4327-B183-D57C23DCC513}">
      <dgm:prSet phldrT="[Text]"/>
      <dgm:spPr/>
      <dgm:t>
        <a:bodyPr/>
        <a:lstStyle/>
        <a:p>
          <a:pPr algn="ctr"/>
          <a:r>
            <a:rPr lang="en-US" dirty="0" smtClean="0"/>
            <a:t>DIY Home Improvement</a:t>
          </a:r>
          <a:endParaRPr lang="en-US" dirty="0"/>
        </a:p>
      </dgm:t>
    </dgm:pt>
    <dgm:pt modelId="{54546117-B262-4BF6-9792-07DDCE8F111F}" type="parTrans" cxnId="{0ABDD163-86EA-4400-8ABB-6F615C381E04}">
      <dgm:prSet/>
      <dgm:spPr/>
      <dgm:t>
        <a:bodyPr/>
        <a:lstStyle/>
        <a:p>
          <a:endParaRPr lang="en-US"/>
        </a:p>
      </dgm:t>
    </dgm:pt>
    <dgm:pt modelId="{C097F37B-95C8-4BC8-BE89-E6174A30E101}" type="sibTrans" cxnId="{0ABDD163-86EA-4400-8ABB-6F615C381E04}">
      <dgm:prSet/>
      <dgm:spPr/>
      <dgm:t>
        <a:bodyPr/>
        <a:lstStyle/>
        <a:p>
          <a:endParaRPr lang="en-US"/>
        </a:p>
      </dgm:t>
    </dgm:pt>
    <dgm:pt modelId="{B5729F57-2705-4636-8B3F-C399008B8DDC}">
      <dgm:prSet phldrT="[Text]"/>
      <dgm:spPr/>
      <dgm:t>
        <a:bodyPr/>
        <a:lstStyle/>
        <a:p>
          <a:pPr algn="ctr"/>
          <a:r>
            <a:rPr lang="en-US" dirty="0" smtClean="0"/>
            <a:t>Current Events</a:t>
          </a:r>
          <a:endParaRPr lang="en-US" dirty="0"/>
        </a:p>
      </dgm:t>
    </dgm:pt>
    <dgm:pt modelId="{A364C7C2-F147-4C57-BE90-BE08096C30FA}" type="parTrans" cxnId="{04F40DD6-DF4D-4AD2-993E-DFC6ACE9057C}">
      <dgm:prSet/>
      <dgm:spPr/>
      <dgm:t>
        <a:bodyPr/>
        <a:lstStyle/>
        <a:p>
          <a:endParaRPr lang="en-US"/>
        </a:p>
      </dgm:t>
    </dgm:pt>
    <dgm:pt modelId="{150FD97B-E64D-49B3-B0BE-171662D25656}" type="sibTrans" cxnId="{04F40DD6-DF4D-4AD2-993E-DFC6ACE9057C}">
      <dgm:prSet/>
      <dgm:spPr/>
      <dgm:t>
        <a:bodyPr/>
        <a:lstStyle/>
        <a:p>
          <a:endParaRPr lang="en-US"/>
        </a:p>
      </dgm:t>
    </dgm:pt>
    <dgm:pt modelId="{33C4EC05-3C57-4370-9FFE-A422C61372EB}">
      <dgm:prSet phldrT="[Text]"/>
      <dgm:spPr/>
      <dgm:t>
        <a:bodyPr/>
        <a:lstStyle/>
        <a:p>
          <a:pPr algn="ctr"/>
          <a:r>
            <a:rPr lang="en-US" dirty="0" smtClean="0"/>
            <a:t>Computer Workshops</a:t>
          </a:r>
          <a:endParaRPr lang="en-US" dirty="0"/>
        </a:p>
      </dgm:t>
    </dgm:pt>
    <dgm:pt modelId="{E6DFAFC5-D325-46BF-8939-CBE0EF95735F}" type="parTrans" cxnId="{19EEC7B8-3D86-4B5B-9705-6E8CBDB38B7F}">
      <dgm:prSet/>
      <dgm:spPr/>
      <dgm:t>
        <a:bodyPr/>
        <a:lstStyle/>
        <a:p>
          <a:endParaRPr lang="en-US"/>
        </a:p>
      </dgm:t>
    </dgm:pt>
    <dgm:pt modelId="{B17C189B-AA9C-47EA-96B5-381CCBDC90CD}" type="sibTrans" cxnId="{19EEC7B8-3D86-4B5B-9705-6E8CBDB38B7F}">
      <dgm:prSet/>
      <dgm:spPr/>
      <dgm:t>
        <a:bodyPr/>
        <a:lstStyle/>
        <a:p>
          <a:endParaRPr lang="en-US"/>
        </a:p>
      </dgm:t>
    </dgm:pt>
    <dgm:pt modelId="{440556C1-426E-43B9-ADB2-F32B4E25379C}">
      <dgm:prSet phldrT="[Text]"/>
      <dgm:spPr/>
      <dgm:t>
        <a:bodyPr/>
        <a:lstStyle/>
        <a:p>
          <a:pPr algn="ctr"/>
          <a:r>
            <a:rPr lang="en-US" dirty="0" smtClean="0"/>
            <a:t>Poetry Readings</a:t>
          </a:r>
          <a:endParaRPr lang="en-US" dirty="0"/>
        </a:p>
      </dgm:t>
    </dgm:pt>
    <dgm:pt modelId="{2CADE6EB-79A1-4BF1-9FAE-1DC6215FBA95}" type="parTrans" cxnId="{9E4A0741-8107-4601-BB22-0272B65CDC46}">
      <dgm:prSet/>
      <dgm:spPr/>
      <dgm:t>
        <a:bodyPr/>
        <a:lstStyle/>
        <a:p>
          <a:endParaRPr lang="en-US"/>
        </a:p>
      </dgm:t>
    </dgm:pt>
    <dgm:pt modelId="{F4E78BC9-B9DC-49CD-AE0D-7C1214466FC6}" type="sibTrans" cxnId="{9E4A0741-8107-4601-BB22-0272B65CDC46}">
      <dgm:prSet/>
      <dgm:spPr/>
      <dgm:t>
        <a:bodyPr/>
        <a:lstStyle/>
        <a:p>
          <a:endParaRPr lang="en-US"/>
        </a:p>
      </dgm:t>
    </dgm:pt>
    <dgm:pt modelId="{843BFEE3-AB22-4B04-93FC-E1B8855272DB}">
      <dgm:prSet phldrT="[Text]"/>
      <dgm:spPr/>
      <dgm:t>
        <a:bodyPr/>
        <a:lstStyle/>
        <a:p>
          <a:pPr algn="ctr"/>
          <a:r>
            <a:rPr lang="en-US" dirty="0" smtClean="0"/>
            <a:t>Job Training</a:t>
          </a:r>
          <a:endParaRPr lang="en-US" dirty="0"/>
        </a:p>
      </dgm:t>
    </dgm:pt>
    <dgm:pt modelId="{4443C2F0-5194-4964-9505-972BDF6331DF}" type="parTrans" cxnId="{5DC4DAF6-1B31-486F-8DD3-6FBCE61C0991}">
      <dgm:prSet/>
      <dgm:spPr/>
      <dgm:t>
        <a:bodyPr/>
        <a:lstStyle/>
        <a:p>
          <a:endParaRPr lang="en-US"/>
        </a:p>
      </dgm:t>
    </dgm:pt>
    <dgm:pt modelId="{75BCB542-F76B-48E8-A6BC-F58CD9FAF218}" type="sibTrans" cxnId="{5DC4DAF6-1B31-486F-8DD3-6FBCE61C0991}">
      <dgm:prSet/>
      <dgm:spPr/>
      <dgm:t>
        <a:bodyPr/>
        <a:lstStyle/>
        <a:p>
          <a:endParaRPr lang="en-US"/>
        </a:p>
      </dgm:t>
    </dgm:pt>
    <dgm:pt modelId="{F30901A3-8908-4D1E-BABA-B6D8B6C1224B}">
      <dgm:prSet phldrT="[Text]"/>
      <dgm:spPr/>
      <dgm:t>
        <a:bodyPr/>
        <a:lstStyle/>
        <a:p>
          <a:pPr algn="ctr"/>
          <a:r>
            <a:rPr lang="en-US" dirty="0" smtClean="0"/>
            <a:t>ESL</a:t>
          </a:r>
          <a:endParaRPr lang="en-US" dirty="0"/>
        </a:p>
      </dgm:t>
    </dgm:pt>
    <dgm:pt modelId="{507E7437-B132-4B8F-B70C-AFF9B56C3598}" type="parTrans" cxnId="{4E7BAB83-7C7A-4BF2-940E-D5A326DB2AF3}">
      <dgm:prSet/>
      <dgm:spPr/>
      <dgm:t>
        <a:bodyPr/>
        <a:lstStyle/>
        <a:p>
          <a:endParaRPr lang="en-US"/>
        </a:p>
      </dgm:t>
    </dgm:pt>
    <dgm:pt modelId="{7A7006EE-FED9-4DE8-BAE4-DABF620F7297}" type="sibTrans" cxnId="{4E7BAB83-7C7A-4BF2-940E-D5A326DB2AF3}">
      <dgm:prSet/>
      <dgm:spPr/>
      <dgm:t>
        <a:bodyPr/>
        <a:lstStyle/>
        <a:p>
          <a:endParaRPr lang="en-US"/>
        </a:p>
      </dgm:t>
    </dgm:pt>
    <dgm:pt modelId="{5131B0B8-1094-48FB-A033-4F7A5E23D8D0}">
      <dgm:prSet phldrT="[Text]"/>
      <dgm:spPr/>
      <dgm:t>
        <a:bodyPr/>
        <a:lstStyle/>
        <a:p>
          <a:pPr algn="ctr"/>
          <a:r>
            <a:rPr lang="en-US" dirty="0" smtClean="0"/>
            <a:t>Backyard Summer Concerts</a:t>
          </a:r>
          <a:endParaRPr lang="en-US" dirty="0"/>
        </a:p>
      </dgm:t>
    </dgm:pt>
    <dgm:pt modelId="{9C1D4EE6-2076-413F-B12C-B4B7A0249946}" type="parTrans" cxnId="{4CC2A7AD-98F6-4E66-A333-7F2D9928B406}">
      <dgm:prSet/>
      <dgm:spPr/>
      <dgm:t>
        <a:bodyPr/>
        <a:lstStyle/>
        <a:p>
          <a:endParaRPr lang="en-US"/>
        </a:p>
      </dgm:t>
    </dgm:pt>
    <dgm:pt modelId="{7089DC34-58DF-4955-910F-951139ABAC71}" type="sibTrans" cxnId="{4CC2A7AD-98F6-4E66-A333-7F2D9928B406}">
      <dgm:prSet/>
      <dgm:spPr/>
      <dgm:t>
        <a:bodyPr/>
        <a:lstStyle/>
        <a:p>
          <a:endParaRPr lang="en-US"/>
        </a:p>
      </dgm:t>
    </dgm:pt>
    <dgm:pt modelId="{CD093C24-29E7-41A5-B769-C9F5DE0C6644}">
      <dgm:prSet phldrT="[Text]"/>
      <dgm:spPr/>
      <dgm:t>
        <a:bodyPr/>
        <a:lstStyle/>
        <a:p>
          <a:pPr algn="ctr"/>
          <a:r>
            <a:rPr lang="en-US" dirty="0" smtClean="0"/>
            <a:t>Author Receptions</a:t>
          </a:r>
          <a:endParaRPr lang="en-US" dirty="0"/>
        </a:p>
      </dgm:t>
    </dgm:pt>
    <dgm:pt modelId="{AAB3C1A0-D08A-41F0-B46E-4F5CB751A72B}" type="parTrans" cxnId="{13FCB7D0-A014-43F9-B398-9A80DD35C24A}">
      <dgm:prSet/>
      <dgm:spPr/>
      <dgm:t>
        <a:bodyPr/>
        <a:lstStyle/>
        <a:p>
          <a:endParaRPr lang="en-US"/>
        </a:p>
      </dgm:t>
    </dgm:pt>
    <dgm:pt modelId="{68E499C0-04E4-48EB-AB62-AD6F73E13063}" type="sibTrans" cxnId="{13FCB7D0-A014-43F9-B398-9A80DD35C24A}">
      <dgm:prSet/>
      <dgm:spPr/>
      <dgm:t>
        <a:bodyPr/>
        <a:lstStyle/>
        <a:p>
          <a:endParaRPr lang="en-US"/>
        </a:p>
      </dgm:t>
    </dgm:pt>
    <dgm:pt modelId="{02F9FFE5-BFF7-4186-81FF-39809DA7CE0C}">
      <dgm:prSet phldrT="[Text]"/>
      <dgm:spPr/>
      <dgm:t>
        <a:bodyPr/>
        <a:lstStyle/>
        <a:p>
          <a:pPr algn="ctr"/>
          <a:r>
            <a:rPr lang="en-US" dirty="0" smtClean="0"/>
            <a:t>Readathon</a:t>
          </a:r>
          <a:endParaRPr lang="en-US" dirty="0"/>
        </a:p>
      </dgm:t>
    </dgm:pt>
    <dgm:pt modelId="{EADE318D-07F8-4927-B209-0D094677D41A}" type="parTrans" cxnId="{07ABA5DF-1950-4CFA-B762-E9A5159B41BF}">
      <dgm:prSet/>
      <dgm:spPr/>
      <dgm:t>
        <a:bodyPr/>
        <a:lstStyle/>
        <a:p>
          <a:endParaRPr lang="en-US"/>
        </a:p>
      </dgm:t>
    </dgm:pt>
    <dgm:pt modelId="{0C0C27AD-7AB0-44D7-AB10-E3983FC86EA7}" type="sibTrans" cxnId="{07ABA5DF-1950-4CFA-B762-E9A5159B41BF}">
      <dgm:prSet/>
      <dgm:spPr/>
      <dgm:t>
        <a:bodyPr/>
        <a:lstStyle/>
        <a:p>
          <a:endParaRPr lang="en-US"/>
        </a:p>
      </dgm:t>
    </dgm:pt>
    <dgm:pt modelId="{6520D7CD-D673-414C-BD46-B9BD99C6A4B8}">
      <dgm:prSet phldrT="[Text]"/>
      <dgm:spPr/>
      <dgm:t>
        <a:bodyPr/>
        <a:lstStyle/>
        <a:p>
          <a:pPr algn="ctr"/>
          <a:r>
            <a:rPr lang="en-US" dirty="0" smtClean="0"/>
            <a:t>Sunday Afternoon Quartets</a:t>
          </a:r>
          <a:endParaRPr lang="en-US" dirty="0"/>
        </a:p>
      </dgm:t>
    </dgm:pt>
    <dgm:pt modelId="{2151C125-F213-48B5-9D45-EDDC4D5A0C6D}" type="parTrans" cxnId="{D42CA038-367F-4188-B509-85DA7F5F5776}">
      <dgm:prSet/>
      <dgm:spPr/>
      <dgm:t>
        <a:bodyPr/>
        <a:lstStyle/>
        <a:p>
          <a:endParaRPr lang="en-US"/>
        </a:p>
      </dgm:t>
    </dgm:pt>
    <dgm:pt modelId="{74B57304-3E1A-44BA-8149-36C47B0737C6}" type="sibTrans" cxnId="{D42CA038-367F-4188-B509-85DA7F5F5776}">
      <dgm:prSet/>
      <dgm:spPr/>
      <dgm:t>
        <a:bodyPr/>
        <a:lstStyle/>
        <a:p>
          <a:endParaRPr lang="en-US"/>
        </a:p>
      </dgm:t>
    </dgm:pt>
    <dgm:pt modelId="{FA4D6300-9A1F-4819-B5D9-413DB200B1C9}" type="pres">
      <dgm:prSet presAssocID="{36256D14-A24D-4C7C-93B5-A3373BD5CD47}" presName="Name0" presStyleCnt="0">
        <dgm:presLayoutVars>
          <dgm:dir/>
          <dgm:resizeHandles val="exact"/>
        </dgm:presLayoutVars>
      </dgm:prSet>
      <dgm:spPr/>
      <dgm:t>
        <a:bodyPr/>
        <a:lstStyle/>
        <a:p>
          <a:endParaRPr lang="en-US"/>
        </a:p>
      </dgm:t>
    </dgm:pt>
    <dgm:pt modelId="{24C037BB-28D4-4AAA-9132-A38ED394D66A}" type="pres">
      <dgm:prSet presAssocID="{36256D14-A24D-4C7C-93B5-A3373BD5CD47}" presName="fgShape" presStyleLbl="fgShp" presStyleIdx="0" presStyleCnt="1" custScaleX="104707"/>
      <dgm:spPr/>
    </dgm:pt>
    <dgm:pt modelId="{BCFC63DB-7B26-4A69-907E-887B0463EAB1}" type="pres">
      <dgm:prSet presAssocID="{36256D14-A24D-4C7C-93B5-A3373BD5CD47}" presName="linComp" presStyleCnt="0"/>
      <dgm:spPr/>
    </dgm:pt>
    <dgm:pt modelId="{81B893C8-A949-47C3-8820-8AFFC96F6048}" type="pres">
      <dgm:prSet presAssocID="{DDE4C1C0-312F-4006-AC83-36D903713AE3}" presName="compNode" presStyleCnt="0"/>
      <dgm:spPr/>
    </dgm:pt>
    <dgm:pt modelId="{DE7E2739-2755-4308-9533-237976B6F55E}" type="pres">
      <dgm:prSet presAssocID="{DDE4C1C0-312F-4006-AC83-36D903713AE3}" presName="bkgdShape" presStyleLbl="node1" presStyleIdx="0" presStyleCnt="3" custLinFactNeighborX="-64" custLinFactNeighborY="1123"/>
      <dgm:spPr/>
      <dgm:t>
        <a:bodyPr/>
        <a:lstStyle/>
        <a:p>
          <a:endParaRPr lang="en-US"/>
        </a:p>
      </dgm:t>
    </dgm:pt>
    <dgm:pt modelId="{C8ADC33F-62C8-4797-AEBF-12CB8581F43F}" type="pres">
      <dgm:prSet presAssocID="{DDE4C1C0-312F-4006-AC83-36D903713AE3}" presName="nodeTx" presStyleLbl="node1" presStyleIdx="0" presStyleCnt="3">
        <dgm:presLayoutVars>
          <dgm:bulletEnabled val="1"/>
        </dgm:presLayoutVars>
      </dgm:prSet>
      <dgm:spPr/>
      <dgm:t>
        <a:bodyPr/>
        <a:lstStyle/>
        <a:p>
          <a:endParaRPr lang="en-US"/>
        </a:p>
      </dgm:t>
    </dgm:pt>
    <dgm:pt modelId="{714FA1D3-A366-4FA3-952C-D90B71C13AB7}" type="pres">
      <dgm:prSet presAssocID="{DDE4C1C0-312F-4006-AC83-36D903713AE3}" presName="invisiNode" presStyleLbl="node1" presStyleIdx="0" presStyleCnt="3"/>
      <dgm:spPr/>
    </dgm:pt>
    <dgm:pt modelId="{35C7A8C9-6A40-4CCF-95EC-1FAC6849872B}" type="pres">
      <dgm:prSet presAssocID="{DDE4C1C0-312F-4006-AC83-36D903713AE3}"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35AFC67C-BAB4-4A46-8B6D-92DE29D1860E}" type="pres">
      <dgm:prSet presAssocID="{D22A1FB5-8C1A-45DC-976C-C51F34A7961F}" presName="sibTrans" presStyleLbl="sibTrans2D1" presStyleIdx="0" presStyleCnt="0"/>
      <dgm:spPr/>
      <dgm:t>
        <a:bodyPr/>
        <a:lstStyle/>
        <a:p>
          <a:endParaRPr lang="en-US"/>
        </a:p>
      </dgm:t>
    </dgm:pt>
    <dgm:pt modelId="{7BDEF1BB-1844-4136-992B-743CA7A19774}" type="pres">
      <dgm:prSet presAssocID="{FEE6550A-6636-4230-872C-B683E0E3D5B5}" presName="compNode" presStyleCnt="0"/>
      <dgm:spPr/>
    </dgm:pt>
    <dgm:pt modelId="{AE0FAB1C-956D-48DE-8949-EF4C6C555820}" type="pres">
      <dgm:prSet presAssocID="{FEE6550A-6636-4230-872C-B683E0E3D5B5}" presName="bkgdShape" presStyleLbl="node1" presStyleIdx="1" presStyleCnt="3" custLinFactNeighborX="-1958" custLinFactNeighborY="1754"/>
      <dgm:spPr/>
      <dgm:t>
        <a:bodyPr/>
        <a:lstStyle/>
        <a:p>
          <a:endParaRPr lang="en-US"/>
        </a:p>
      </dgm:t>
    </dgm:pt>
    <dgm:pt modelId="{566F962B-AAFB-49E0-B56B-909B5E8AFBCC}" type="pres">
      <dgm:prSet presAssocID="{FEE6550A-6636-4230-872C-B683E0E3D5B5}" presName="nodeTx" presStyleLbl="node1" presStyleIdx="1" presStyleCnt="3">
        <dgm:presLayoutVars>
          <dgm:bulletEnabled val="1"/>
        </dgm:presLayoutVars>
      </dgm:prSet>
      <dgm:spPr/>
      <dgm:t>
        <a:bodyPr/>
        <a:lstStyle/>
        <a:p>
          <a:endParaRPr lang="en-US"/>
        </a:p>
      </dgm:t>
    </dgm:pt>
    <dgm:pt modelId="{BAC16B4A-9C34-43BA-895F-030AAF497331}" type="pres">
      <dgm:prSet presAssocID="{FEE6550A-6636-4230-872C-B683E0E3D5B5}" presName="invisiNode" presStyleLbl="node1" presStyleIdx="1" presStyleCnt="3"/>
      <dgm:spPr/>
    </dgm:pt>
    <dgm:pt modelId="{20CAE63F-BB9B-4255-8448-653B49B88BCB}" type="pres">
      <dgm:prSet presAssocID="{FEE6550A-6636-4230-872C-B683E0E3D5B5}"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363D3F2F-97E3-4BBD-9007-30E349C77B55}" type="pres">
      <dgm:prSet presAssocID="{67A2A213-D900-467D-8652-69D4F5C1FBE5}" presName="sibTrans" presStyleLbl="sibTrans2D1" presStyleIdx="0" presStyleCnt="0"/>
      <dgm:spPr/>
      <dgm:t>
        <a:bodyPr/>
        <a:lstStyle/>
        <a:p>
          <a:endParaRPr lang="en-US"/>
        </a:p>
      </dgm:t>
    </dgm:pt>
    <dgm:pt modelId="{032C6928-5E34-4E5A-ABBD-13F67DECE7D1}" type="pres">
      <dgm:prSet presAssocID="{C49FAB92-2A5F-4217-9AC4-29D692BBBA5A}" presName="compNode" presStyleCnt="0"/>
      <dgm:spPr/>
    </dgm:pt>
    <dgm:pt modelId="{63878A5E-6423-4C4F-A39F-A5FC5C6CA6CC}" type="pres">
      <dgm:prSet presAssocID="{C49FAB92-2A5F-4217-9AC4-29D692BBBA5A}" presName="bkgdShape" presStyleLbl="node1" presStyleIdx="2" presStyleCnt="3"/>
      <dgm:spPr/>
      <dgm:t>
        <a:bodyPr/>
        <a:lstStyle/>
        <a:p>
          <a:endParaRPr lang="en-US"/>
        </a:p>
      </dgm:t>
    </dgm:pt>
    <dgm:pt modelId="{3C9958E4-6163-4139-92DA-ED489F09DC26}" type="pres">
      <dgm:prSet presAssocID="{C49FAB92-2A5F-4217-9AC4-29D692BBBA5A}" presName="nodeTx" presStyleLbl="node1" presStyleIdx="2" presStyleCnt="3">
        <dgm:presLayoutVars>
          <dgm:bulletEnabled val="1"/>
        </dgm:presLayoutVars>
      </dgm:prSet>
      <dgm:spPr/>
      <dgm:t>
        <a:bodyPr/>
        <a:lstStyle/>
        <a:p>
          <a:endParaRPr lang="en-US"/>
        </a:p>
      </dgm:t>
    </dgm:pt>
    <dgm:pt modelId="{95E98CA6-38CC-4F1A-9B3F-2F0E1E7F341C}" type="pres">
      <dgm:prSet presAssocID="{C49FAB92-2A5F-4217-9AC4-29D692BBBA5A}" presName="invisiNode" presStyleLbl="node1" presStyleIdx="2" presStyleCnt="3"/>
      <dgm:spPr/>
    </dgm:pt>
    <dgm:pt modelId="{E3F4D91B-7FA7-42EF-AE04-95470BBF4875}" type="pres">
      <dgm:prSet presAssocID="{C49FAB92-2A5F-4217-9AC4-29D692BBBA5A}"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B14BD571-9D2C-483E-8549-727A709F3BB7}" type="presOf" srcId="{D6D39A12-B680-4F6E-B8C9-E33E2CE1D192}" destId="{C8ADC33F-62C8-4797-AEBF-12CB8581F43F}" srcOrd="1" destOrd="1" presId="urn:microsoft.com/office/officeart/2005/8/layout/hList7"/>
    <dgm:cxn modelId="{F8B5E278-D33B-4EB3-AEC9-CA93552F0E32}" srcId="{FEE6550A-6636-4230-872C-B683E0E3D5B5}" destId="{27FD4767-0756-468D-8CD1-E31D8528CABE}" srcOrd="0" destOrd="0" parTransId="{36E7AF7D-9850-4836-B252-76C9B3F45CED}" sibTransId="{C02DF39B-8542-4B7E-B084-5753D50E727F}"/>
    <dgm:cxn modelId="{A0935C78-D5C5-488D-B622-0EE01F5FAFF4}" srcId="{36256D14-A24D-4C7C-93B5-A3373BD5CD47}" destId="{DDE4C1C0-312F-4006-AC83-36D903713AE3}" srcOrd="0" destOrd="0" parTransId="{23EC8942-B8AC-4C8E-8C7C-0661641BA4B3}" sibTransId="{D22A1FB5-8C1A-45DC-976C-C51F34A7961F}"/>
    <dgm:cxn modelId="{4E7BAB83-7C7A-4BF2-940E-D5A326DB2AF3}" srcId="{C49FAB92-2A5F-4217-9AC4-29D692BBBA5A}" destId="{F30901A3-8908-4D1E-BABA-B6D8B6C1224B}" srcOrd="4" destOrd="0" parTransId="{507E7437-B132-4B8F-B70C-AFF9B56C3598}" sibTransId="{7A7006EE-FED9-4DE8-BAE4-DABF620F7297}"/>
    <dgm:cxn modelId="{4CE6E5BE-3336-4482-8091-08347F957C2B}" type="presOf" srcId="{5131B0B8-1094-48FB-A033-4F7A5E23D8D0}" destId="{566F962B-AAFB-49E0-B56B-909B5E8AFBCC}" srcOrd="1" destOrd="3" presId="urn:microsoft.com/office/officeart/2005/8/layout/hList7"/>
    <dgm:cxn modelId="{301CF75F-7109-4714-8055-7CF7E39F4A1B}" type="presOf" srcId="{02F9FFE5-BFF7-4186-81FF-39809DA7CE0C}" destId="{DE7E2739-2755-4308-9533-237976B6F55E}" srcOrd="0" destOrd="5" presId="urn:microsoft.com/office/officeart/2005/8/layout/hList7"/>
    <dgm:cxn modelId="{17E63D26-8081-42E1-873A-CA81D9CB2F9C}" type="presOf" srcId="{CD093C24-29E7-41A5-B769-C9F5DE0C6644}" destId="{DE7E2739-2755-4308-9533-237976B6F55E}" srcOrd="0" destOrd="4" presId="urn:microsoft.com/office/officeart/2005/8/layout/hList7"/>
    <dgm:cxn modelId="{565CFC68-D4C5-4B85-9CF1-EBD2A3D53371}" type="presOf" srcId="{6520D7CD-D673-414C-BD46-B9BD99C6A4B8}" destId="{AE0FAB1C-956D-48DE-8949-EF4C6C555820}" srcOrd="0" destOrd="4" presId="urn:microsoft.com/office/officeart/2005/8/layout/hList7"/>
    <dgm:cxn modelId="{7488A616-C564-4C85-98CF-92089FA808FB}" type="presOf" srcId="{D6D39A12-B680-4F6E-B8C9-E33E2CE1D192}" destId="{DE7E2739-2755-4308-9533-237976B6F55E}" srcOrd="0" destOrd="1" presId="urn:microsoft.com/office/officeart/2005/8/layout/hList7"/>
    <dgm:cxn modelId="{12FFD8F5-064D-4A75-8DF5-870A960B7D59}" type="presOf" srcId="{02F9FFE5-BFF7-4186-81FF-39809DA7CE0C}" destId="{C8ADC33F-62C8-4797-AEBF-12CB8581F43F}" srcOrd="1" destOrd="5" presId="urn:microsoft.com/office/officeart/2005/8/layout/hList7"/>
    <dgm:cxn modelId="{04F40DD6-DF4D-4AD2-993E-DFC6ACE9057C}" srcId="{C49FAB92-2A5F-4217-9AC4-29D692BBBA5A}" destId="{B5729F57-2705-4636-8B3F-C399008B8DDC}" srcOrd="1" destOrd="0" parTransId="{A364C7C2-F147-4C57-BE90-BE08096C30FA}" sibTransId="{150FD97B-E64D-49B3-B0BE-171662D25656}"/>
    <dgm:cxn modelId="{1AC6D310-ECDE-4974-8A55-E906F63EAB0C}" type="presOf" srcId="{D22A1FB5-8C1A-45DC-976C-C51F34A7961F}" destId="{35AFC67C-BAB4-4A46-8B6D-92DE29D1860E}" srcOrd="0" destOrd="0" presId="urn:microsoft.com/office/officeart/2005/8/layout/hList7"/>
    <dgm:cxn modelId="{84BB333B-6F59-41E9-99E5-6DD4EC4B6084}" type="presOf" srcId="{213876E7-1B25-4FBF-BB5E-055406423769}" destId="{C8ADC33F-62C8-4797-AEBF-12CB8581F43F}" srcOrd="1" destOrd="2" presId="urn:microsoft.com/office/officeart/2005/8/layout/hList7"/>
    <dgm:cxn modelId="{E42BB7A1-6757-4FD4-9FC8-FC789DCA40F1}" type="presOf" srcId="{440556C1-426E-43B9-ADB2-F32B4E25379C}" destId="{DE7E2739-2755-4308-9533-237976B6F55E}" srcOrd="0" destOrd="3" presId="urn:microsoft.com/office/officeart/2005/8/layout/hList7"/>
    <dgm:cxn modelId="{2ED4C06E-5079-462F-9AF1-7D075BB52826}" srcId="{DDE4C1C0-312F-4006-AC83-36D903713AE3}" destId="{D6D39A12-B680-4F6E-B8C9-E33E2CE1D192}" srcOrd="0" destOrd="0" parTransId="{2C7C0050-87FD-4263-84EB-017AD9508722}" sibTransId="{40FC7C93-2149-4D64-9CA9-48C74B936882}"/>
    <dgm:cxn modelId="{C9C35EAA-68D0-4CE7-8E44-FAA375CCA498}" type="presOf" srcId="{DDE4C1C0-312F-4006-AC83-36D903713AE3}" destId="{DE7E2739-2755-4308-9533-237976B6F55E}" srcOrd="0" destOrd="0" presId="urn:microsoft.com/office/officeart/2005/8/layout/hList7"/>
    <dgm:cxn modelId="{EF76D6E4-40F6-4A4F-8593-67106796D721}" type="presOf" srcId="{FEE6550A-6636-4230-872C-B683E0E3D5B5}" destId="{AE0FAB1C-956D-48DE-8949-EF4C6C555820}" srcOrd="0" destOrd="0" presId="urn:microsoft.com/office/officeart/2005/8/layout/hList7"/>
    <dgm:cxn modelId="{AE7840B7-37BC-4EDC-8E79-7839E9DF08D2}" type="presOf" srcId="{33C4EC05-3C57-4370-9FFE-A422C61372EB}" destId="{3C9958E4-6163-4139-92DA-ED489F09DC26}" srcOrd="1" destOrd="3" presId="urn:microsoft.com/office/officeart/2005/8/layout/hList7"/>
    <dgm:cxn modelId="{C92BE51A-714C-4FFF-A6CB-1B5EBC9C6BB3}" type="presOf" srcId="{33C4EC05-3C57-4370-9FFE-A422C61372EB}" destId="{63878A5E-6423-4C4F-A39F-A5FC5C6CA6CC}" srcOrd="0" destOrd="3" presId="urn:microsoft.com/office/officeart/2005/8/layout/hList7"/>
    <dgm:cxn modelId="{48D6C767-7BDC-4089-A0D6-A42745984708}" type="presOf" srcId="{1062DEB7-A6C6-4EC3-9344-EF7ADFE1737C}" destId="{AE0FAB1C-956D-48DE-8949-EF4C6C555820}" srcOrd="0" destOrd="2" presId="urn:microsoft.com/office/officeart/2005/8/layout/hList7"/>
    <dgm:cxn modelId="{19EEC7B8-3D86-4B5B-9705-6E8CBDB38B7F}" srcId="{C49FAB92-2A5F-4217-9AC4-29D692BBBA5A}" destId="{33C4EC05-3C57-4370-9FFE-A422C61372EB}" srcOrd="2" destOrd="0" parTransId="{E6DFAFC5-D325-46BF-8939-CBE0EF95735F}" sibTransId="{B17C189B-AA9C-47EA-96B5-381CCBDC90CD}"/>
    <dgm:cxn modelId="{4A6291DD-EDBB-4E09-8D53-CD536329C99C}" type="presOf" srcId="{FEE6550A-6636-4230-872C-B683E0E3D5B5}" destId="{566F962B-AAFB-49E0-B56B-909B5E8AFBCC}" srcOrd="1" destOrd="0" presId="urn:microsoft.com/office/officeart/2005/8/layout/hList7"/>
    <dgm:cxn modelId="{22ABA38F-1FED-4C2B-9379-7B1B7284F4B0}" type="presOf" srcId="{843BFEE3-AB22-4B04-93FC-E1B8855272DB}" destId="{63878A5E-6423-4C4F-A39F-A5FC5C6CA6CC}" srcOrd="0" destOrd="4" presId="urn:microsoft.com/office/officeart/2005/8/layout/hList7"/>
    <dgm:cxn modelId="{4CC2A7AD-98F6-4E66-A333-7F2D9928B406}" srcId="{FEE6550A-6636-4230-872C-B683E0E3D5B5}" destId="{5131B0B8-1094-48FB-A033-4F7A5E23D8D0}" srcOrd="2" destOrd="0" parTransId="{9C1D4EE6-2076-413F-B12C-B4B7A0249946}" sibTransId="{7089DC34-58DF-4955-910F-951139ABAC71}"/>
    <dgm:cxn modelId="{0ABDD163-86EA-4400-8ABB-6F615C381E04}" srcId="{C49FAB92-2A5F-4217-9AC4-29D692BBBA5A}" destId="{4DAF904D-2DEF-4327-B183-D57C23DCC513}" srcOrd="0" destOrd="0" parTransId="{54546117-B262-4BF6-9792-07DDCE8F111F}" sibTransId="{C097F37B-95C8-4BC8-BE89-E6174A30E101}"/>
    <dgm:cxn modelId="{A88C19C0-4D06-4250-A81E-EB6672E7A5E2}" type="presOf" srcId="{CD093C24-29E7-41A5-B769-C9F5DE0C6644}" destId="{C8ADC33F-62C8-4797-AEBF-12CB8581F43F}" srcOrd="1" destOrd="4" presId="urn:microsoft.com/office/officeart/2005/8/layout/hList7"/>
    <dgm:cxn modelId="{189D6726-D938-4933-A1AB-AB280C78F5DB}" type="presOf" srcId="{213876E7-1B25-4FBF-BB5E-055406423769}" destId="{DE7E2739-2755-4308-9533-237976B6F55E}" srcOrd="0" destOrd="2" presId="urn:microsoft.com/office/officeart/2005/8/layout/hList7"/>
    <dgm:cxn modelId="{AC316223-4202-4264-8774-C19075A27EFF}" type="presOf" srcId="{DDE4C1C0-312F-4006-AC83-36D903713AE3}" destId="{C8ADC33F-62C8-4797-AEBF-12CB8581F43F}" srcOrd="1" destOrd="0" presId="urn:microsoft.com/office/officeart/2005/8/layout/hList7"/>
    <dgm:cxn modelId="{B93DE034-8B31-478E-AB55-556C36B02551}" type="presOf" srcId="{F30901A3-8908-4D1E-BABA-B6D8B6C1224B}" destId="{3C9958E4-6163-4139-92DA-ED489F09DC26}" srcOrd="1" destOrd="5" presId="urn:microsoft.com/office/officeart/2005/8/layout/hList7"/>
    <dgm:cxn modelId="{7838823B-4DCB-4B9E-90AE-B8EBD2627ED8}" type="presOf" srcId="{C49FAB92-2A5F-4217-9AC4-29D692BBBA5A}" destId="{63878A5E-6423-4C4F-A39F-A5FC5C6CA6CC}" srcOrd="0" destOrd="0" presId="urn:microsoft.com/office/officeart/2005/8/layout/hList7"/>
    <dgm:cxn modelId="{397CEBCE-0074-47C2-86EA-5BF75A00E834}" type="presOf" srcId="{36256D14-A24D-4C7C-93B5-A3373BD5CD47}" destId="{FA4D6300-9A1F-4819-B5D9-413DB200B1C9}" srcOrd="0" destOrd="0" presId="urn:microsoft.com/office/officeart/2005/8/layout/hList7"/>
    <dgm:cxn modelId="{9E4A0741-8107-4601-BB22-0272B65CDC46}" srcId="{DDE4C1C0-312F-4006-AC83-36D903713AE3}" destId="{440556C1-426E-43B9-ADB2-F32B4E25379C}" srcOrd="2" destOrd="0" parTransId="{2CADE6EB-79A1-4BF1-9FAE-1DC6215FBA95}" sibTransId="{F4E78BC9-B9DC-49CD-AE0D-7C1214466FC6}"/>
    <dgm:cxn modelId="{0D7F4E93-D25E-4CBA-A03B-E202B5F33FD6}" type="presOf" srcId="{F30901A3-8908-4D1E-BABA-B6D8B6C1224B}" destId="{63878A5E-6423-4C4F-A39F-A5FC5C6CA6CC}" srcOrd="0" destOrd="5" presId="urn:microsoft.com/office/officeart/2005/8/layout/hList7"/>
    <dgm:cxn modelId="{07ABA5DF-1950-4CFA-B762-E9A5159B41BF}" srcId="{DDE4C1C0-312F-4006-AC83-36D903713AE3}" destId="{02F9FFE5-BFF7-4186-81FF-39809DA7CE0C}" srcOrd="4" destOrd="0" parTransId="{EADE318D-07F8-4927-B209-0D094677D41A}" sibTransId="{0C0C27AD-7AB0-44D7-AB10-E3983FC86EA7}"/>
    <dgm:cxn modelId="{9831D4D6-8710-4A21-9FEC-2980F9FDEB31}" type="presOf" srcId="{4DAF904D-2DEF-4327-B183-D57C23DCC513}" destId="{3C9958E4-6163-4139-92DA-ED489F09DC26}" srcOrd="1" destOrd="1" presId="urn:microsoft.com/office/officeart/2005/8/layout/hList7"/>
    <dgm:cxn modelId="{D42CA038-367F-4188-B509-85DA7F5F5776}" srcId="{FEE6550A-6636-4230-872C-B683E0E3D5B5}" destId="{6520D7CD-D673-414C-BD46-B9BD99C6A4B8}" srcOrd="3" destOrd="0" parTransId="{2151C125-F213-48B5-9D45-EDDC4D5A0C6D}" sibTransId="{74B57304-3E1A-44BA-8149-36C47B0737C6}"/>
    <dgm:cxn modelId="{B3965E1D-6E9B-471C-A49E-AF6F37180AC4}" type="presOf" srcId="{27FD4767-0756-468D-8CD1-E31D8528CABE}" destId="{566F962B-AAFB-49E0-B56B-909B5E8AFBCC}" srcOrd="1" destOrd="1" presId="urn:microsoft.com/office/officeart/2005/8/layout/hList7"/>
    <dgm:cxn modelId="{5DC4DAF6-1B31-486F-8DD3-6FBCE61C0991}" srcId="{C49FAB92-2A5F-4217-9AC4-29D692BBBA5A}" destId="{843BFEE3-AB22-4B04-93FC-E1B8855272DB}" srcOrd="3" destOrd="0" parTransId="{4443C2F0-5194-4964-9505-972BDF6331DF}" sibTransId="{75BCB542-F76B-48E8-A6BC-F58CD9FAF218}"/>
    <dgm:cxn modelId="{D05526A3-75F4-4B5B-BA68-66B5FFF85010}" srcId="{DDE4C1C0-312F-4006-AC83-36D903713AE3}" destId="{213876E7-1B25-4FBF-BB5E-055406423769}" srcOrd="1" destOrd="0" parTransId="{EC32E2CD-E975-4357-9506-090C9B58126F}" sibTransId="{A935E0E1-565C-4893-ACF9-414B936D17CF}"/>
    <dgm:cxn modelId="{5F24E328-CF29-4332-B0BB-3A7459749E3F}" srcId="{36256D14-A24D-4C7C-93B5-A3373BD5CD47}" destId="{C49FAB92-2A5F-4217-9AC4-29D692BBBA5A}" srcOrd="2" destOrd="0" parTransId="{B183BD2A-03E9-46DA-B8BE-FB5509A902AD}" sibTransId="{7BF46EE4-3880-46FA-8CA3-67B71782984D}"/>
    <dgm:cxn modelId="{BEBA3C54-949E-4E64-B005-F83C929372FA}" type="presOf" srcId="{B5729F57-2705-4636-8B3F-C399008B8DDC}" destId="{3C9958E4-6163-4139-92DA-ED489F09DC26}" srcOrd="1" destOrd="2" presId="urn:microsoft.com/office/officeart/2005/8/layout/hList7"/>
    <dgm:cxn modelId="{6470717B-45A2-4911-BA73-3B427D83A602}" type="presOf" srcId="{5131B0B8-1094-48FB-A033-4F7A5E23D8D0}" destId="{AE0FAB1C-956D-48DE-8949-EF4C6C555820}" srcOrd="0" destOrd="3" presId="urn:microsoft.com/office/officeart/2005/8/layout/hList7"/>
    <dgm:cxn modelId="{13FCB7D0-A014-43F9-B398-9A80DD35C24A}" srcId="{DDE4C1C0-312F-4006-AC83-36D903713AE3}" destId="{CD093C24-29E7-41A5-B769-C9F5DE0C6644}" srcOrd="3" destOrd="0" parTransId="{AAB3C1A0-D08A-41F0-B46E-4F5CB751A72B}" sibTransId="{68E499C0-04E4-48EB-AB62-AD6F73E13063}"/>
    <dgm:cxn modelId="{B6E12818-F773-4FE5-9E19-2F03BD4395FE}" type="presOf" srcId="{4DAF904D-2DEF-4327-B183-D57C23DCC513}" destId="{63878A5E-6423-4C4F-A39F-A5FC5C6CA6CC}" srcOrd="0" destOrd="1" presId="urn:microsoft.com/office/officeart/2005/8/layout/hList7"/>
    <dgm:cxn modelId="{7E6BEC24-DCA5-4E99-B570-8EC005F04067}" type="presOf" srcId="{440556C1-426E-43B9-ADB2-F32B4E25379C}" destId="{C8ADC33F-62C8-4797-AEBF-12CB8581F43F}" srcOrd="1" destOrd="3" presId="urn:microsoft.com/office/officeart/2005/8/layout/hList7"/>
    <dgm:cxn modelId="{8EBFEA00-0306-41BD-BA03-A11695F9A6E8}" type="presOf" srcId="{67A2A213-D900-467D-8652-69D4F5C1FBE5}" destId="{363D3F2F-97E3-4BBD-9007-30E349C77B55}" srcOrd="0" destOrd="0" presId="urn:microsoft.com/office/officeart/2005/8/layout/hList7"/>
    <dgm:cxn modelId="{8DE21D0F-16AF-44BB-9A4E-29E990D3BFAA}" srcId="{36256D14-A24D-4C7C-93B5-A3373BD5CD47}" destId="{FEE6550A-6636-4230-872C-B683E0E3D5B5}" srcOrd="1" destOrd="0" parTransId="{48CBA013-7DB3-497D-9F46-7D4AAABC8D68}" sibTransId="{67A2A213-D900-467D-8652-69D4F5C1FBE5}"/>
    <dgm:cxn modelId="{6C49D2EC-F858-4E1B-8F05-6D74114327AB}" type="presOf" srcId="{C49FAB92-2A5F-4217-9AC4-29D692BBBA5A}" destId="{3C9958E4-6163-4139-92DA-ED489F09DC26}" srcOrd="1" destOrd="0" presId="urn:microsoft.com/office/officeart/2005/8/layout/hList7"/>
    <dgm:cxn modelId="{FBA157DC-5476-4CBC-AA6A-B58188FCDE4F}" srcId="{FEE6550A-6636-4230-872C-B683E0E3D5B5}" destId="{1062DEB7-A6C6-4EC3-9344-EF7ADFE1737C}" srcOrd="1" destOrd="0" parTransId="{29D8F0E1-F3BF-4CA9-B914-47FB67A8025E}" sibTransId="{62E9BF26-A730-465B-857D-EA58ADCE92A6}"/>
    <dgm:cxn modelId="{3CAA3B7A-5330-4D3D-BC24-016A5B837289}" type="presOf" srcId="{B5729F57-2705-4636-8B3F-C399008B8DDC}" destId="{63878A5E-6423-4C4F-A39F-A5FC5C6CA6CC}" srcOrd="0" destOrd="2" presId="urn:microsoft.com/office/officeart/2005/8/layout/hList7"/>
    <dgm:cxn modelId="{C2A7C591-1E2E-4698-AFA6-AF678CFBB13B}" type="presOf" srcId="{1062DEB7-A6C6-4EC3-9344-EF7ADFE1737C}" destId="{566F962B-AAFB-49E0-B56B-909B5E8AFBCC}" srcOrd="1" destOrd="2" presId="urn:microsoft.com/office/officeart/2005/8/layout/hList7"/>
    <dgm:cxn modelId="{2FB0AEFD-8559-4C0B-B218-74464155FB6E}" type="presOf" srcId="{6520D7CD-D673-414C-BD46-B9BD99C6A4B8}" destId="{566F962B-AAFB-49E0-B56B-909B5E8AFBCC}" srcOrd="1" destOrd="4" presId="urn:microsoft.com/office/officeart/2005/8/layout/hList7"/>
    <dgm:cxn modelId="{282F7A4C-30CB-4D9E-909E-1418E5093B02}" type="presOf" srcId="{27FD4767-0756-468D-8CD1-E31D8528CABE}" destId="{AE0FAB1C-956D-48DE-8949-EF4C6C555820}" srcOrd="0" destOrd="1" presId="urn:microsoft.com/office/officeart/2005/8/layout/hList7"/>
    <dgm:cxn modelId="{56DE7532-3389-403C-8D9D-24A9F7A9DDB2}" type="presOf" srcId="{843BFEE3-AB22-4B04-93FC-E1B8855272DB}" destId="{3C9958E4-6163-4139-92DA-ED489F09DC26}" srcOrd="1" destOrd="4" presId="urn:microsoft.com/office/officeart/2005/8/layout/hList7"/>
    <dgm:cxn modelId="{A9AC65D6-45EA-44C6-8276-D50FA38C3B60}" type="presParOf" srcId="{FA4D6300-9A1F-4819-B5D9-413DB200B1C9}" destId="{24C037BB-28D4-4AAA-9132-A38ED394D66A}" srcOrd="0" destOrd="0" presId="urn:microsoft.com/office/officeart/2005/8/layout/hList7"/>
    <dgm:cxn modelId="{61737403-6622-4FAB-9688-C1636D05C4A4}" type="presParOf" srcId="{FA4D6300-9A1F-4819-B5D9-413DB200B1C9}" destId="{BCFC63DB-7B26-4A69-907E-887B0463EAB1}" srcOrd="1" destOrd="0" presId="urn:microsoft.com/office/officeart/2005/8/layout/hList7"/>
    <dgm:cxn modelId="{CB80C3C9-FE8E-4F0C-8046-A5FDB183F8F3}" type="presParOf" srcId="{BCFC63DB-7B26-4A69-907E-887B0463EAB1}" destId="{81B893C8-A949-47C3-8820-8AFFC96F6048}" srcOrd="0" destOrd="0" presId="urn:microsoft.com/office/officeart/2005/8/layout/hList7"/>
    <dgm:cxn modelId="{8CDDF8F9-39E9-4830-A251-EB76E9270C4F}" type="presParOf" srcId="{81B893C8-A949-47C3-8820-8AFFC96F6048}" destId="{DE7E2739-2755-4308-9533-237976B6F55E}" srcOrd="0" destOrd="0" presId="urn:microsoft.com/office/officeart/2005/8/layout/hList7"/>
    <dgm:cxn modelId="{29EF9152-C282-4552-8D9E-4593505223F0}" type="presParOf" srcId="{81B893C8-A949-47C3-8820-8AFFC96F6048}" destId="{C8ADC33F-62C8-4797-AEBF-12CB8581F43F}" srcOrd="1" destOrd="0" presId="urn:microsoft.com/office/officeart/2005/8/layout/hList7"/>
    <dgm:cxn modelId="{F005513E-FF61-4A61-A181-16A0F23B7412}" type="presParOf" srcId="{81B893C8-A949-47C3-8820-8AFFC96F6048}" destId="{714FA1D3-A366-4FA3-952C-D90B71C13AB7}" srcOrd="2" destOrd="0" presId="urn:microsoft.com/office/officeart/2005/8/layout/hList7"/>
    <dgm:cxn modelId="{93DB6641-FD3E-42EB-9BEF-83A8A7874F7A}" type="presParOf" srcId="{81B893C8-A949-47C3-8820-8AFFC96F6048}" destId="{35C7A8C9-6A40-4CCF-95EC-1FAC6849872B}" srcOrd="3" destOrd="0" presId="urn:microsoft.com/office/officeart/2005/8/layout/hList7"/>
    <dgm:cxn modelId="{9F5B1098-D572-423D-856B-10C39A5F4173}" type="presParOf" srcId="{BCFC63DB-7B26-4A69-907E-887B0463EAB1}" destId="{35AFC67C-BAB4-4A46-8B6D-92DE29D1860E}" srcOrd="1" destOrd="0" presId="urn:microsoft.com/office/officeart/2005/8/layout/hList7"/>
    <dgm:cxn modelId="{EA6A635A-2A45-4D52-9557-C2ACE0A12036}" type="presParOf" srcId="{BCFC63DB-7B26-4A69-907E-887B0463EAB1}" destId="{7BDEF1BB-1844-4136-992B-743CA7A19774}" srcOrd="2" destOrd="0" presId="urn:microsoft.com/office/officeart/2005/8/layout/hList7"/>
    <dgm:cxn modelId="{5981C1B1-876B-4134-AA10-9F54CAC26978}" type="presParOf" srcId="{7BDEF1BB-1844-4136-992B-743CA7A19774}" destId="{AE0FAB1C-956D-48DE-8949-EF4C6C555820}" srcOrd="0" destOrd="0" presId="urn:microsoft.com/office/officeart/2005/8/layout/hList7"/>
    <dgm:cxn modelId="{C7C4517E-3CF9-41B3-8F72-03A314D8AEED}" type="presParOf" srcId="{7BDEF1BB-1844-4136-992B-743CA7A19774}" destId="{566F962B-AAFB-49E0-B56B-909B5E8AFBCC}" srcOrd="1" destOrd="0" presId="urn:microsoft.com/office/officeart/2005/8/layout/hList7"/>
    <dgm:cxn modelId="{E26C82AC-FF8A-4BF8-B140-CFBFD2309563}" type="presParOf" srcId="{7BDEF1BB-1844-4136-992B-743CA7A19774}" destId="{BAC16B4A-9C34-43BA-895F-030AAF497331}" srcOrd="2" destOrd="0" presId="urn:microsoft.com/office/officeart/2005/8/layout/hList7"/>
    <dgm:cxn modelId="{11900A66-D57A-4FE7-BFF1-5512DF1B811A}" type="presParOf" srcId="{7BDEF1BB-1844-4136-992B-743CA7A19774}" destId="{20CAE63F-BB9B-4255-8448-653B49B88BCB}" srcOrd="3" destOrd="0" presId="urn:microsoft.com/office/officeart/2005/8/layout/hList7"/>
    <dgm:cxn modelId="{57C6E2F6-2339-44F5-B35C-563981DEDCB9}" type="presParOf" srcId="{BCFC63DB-7B26-4A69-907E-887B0463EAB1}" destId="{363D3F2F-97E3-4BBD-9007-30E349C77B55}" srcOrd="3" destOrd="0" presId="urn:microsoft.com/office/officeart/2005/8/layout/hList7"/>
    <dgm:cxn modelId="{EBE3C3F8-EDDB-46D2-B970-EAAC1B4AA33D}" type="presParOf" srcId="{BCFC63DB-7B26-4A69-907E-887B0463EAB1}" destId="{032C6928-5E34-4E5A-ABBD-13F67DECE7D1}" srcOrd="4" destOrd="0" presId="urn:microsoft.com/office/officeart/2005/8/layout/hList7"/>
    <dgm:cxn modelId="{1FDAC2AF-B87F-44F4-AE85-EAE969D41091}" type="presParOf" srcId="{032C6928-5E34-4E5A-ABBD-13F67DECE7D1}" destId="{63878A5E-6423-4C4F-A39F-A5FC5C6CA6CC}" srcOrd="0" destOrd="0" presId="urn:microsoft.com/office/officeart/2005/8/layout/hList7"/>
    <dgm:cxn modelId="{672CEF9C-2DCD-4BCF-9317-AA1010944053}" type="presParOf" srcId="{032C6928-5E34-4E5A-ABBD-13F67DECE7D1}" destId="{3C9958E4-6163-4139-92DA-ED489F09DC26}" srcOrd="1" destOrd="0" presId="urn:microsoft.com/office/officeart/2005/8/layout/hList7"/>
    <dgm:cxn modelId="{BA414976-8E35-4B01-B532-586BEA321E9F}" type="presParOf" srcId="{032C6928-5E34-4E5A-ABBD-13F67DECE7D1}" destId="{95E98CA6-38CC-4F1A-9B3F-2F0E1E7F341C}" srcOrd="2" destOrd="0" presId="urn:microsoft.com/office/officeart/2005/8/layout/hList7"/>
    <dgm:cxn modelId="{25EBBFBE-7932-4C53-B482-C9CDA7658765}" type="presParOf" srcId="{032C6928-5E34-4E5A-ABBD-13F67DECE7D1}" destId="{E3F4D91B-7FA7-42EF-AE04-95470BBF4875}"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E676E-EFD5-42F3-8878-78DDEB32FA0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30073B14-584C-4A73-A4BB-D766E2990D5B}">
      <dgm:prSet phldrT="[Text]" custT="1"/>
      <dgm:spPr/>
      <dgm:t>
        <a:bodyPr/>
        <a:lstStyle/>
        <a:p>
          <a:r>
            <a:rPr lang="en-US" sz="1600" dirty="0" smtClean="0">
              <a:solidFill>
                <a:schemeClr val="tx2"/>
              </a:solidFill>
            </a:rPr>
            <a:t>Social Media</a:t>
          </a:r>
          <a:endParaRPr lang="en-US" sz="1600" dirty="0">
            <a:solidFill>
              <a:schemeClr val="tx2"/>
            </a:solidFill>
          </a:endParaRPr>
        </a:p>
      </dgm:t>
    </dgm:pt>
    <dgm:pt modelId="{BC3D3190-FFF1-434B-9E43-0DB34156F5D8}" type="parTrans" cxnId="{CE92623E-B4D1-4EF4-A7D1-5D2FC4513B5E}">
      <dgm:prSet/>
      <dgm:spPr/>
      <dgm:t>
        <a:bodyPr/>
        <a:lstStyle/>
        <a:p>
          <a:endParaRPr lang="en-US"/>
        </a:p>
      </dgm:t>
    </dgm:pt>
    <dgm:pt modelId="{7490F768-B038-4EFD-9AD4-62210F7AECF5}" type="sibTrans" cxnId="{CE92623E-B4D1-4EF4-A7D1-5D2FC4513B5E}">
      <dgm:prSet/>
      <dgm:spPr/>
      <dgm:t>
        <a:bodyPr/>
        <a:lstStyle/>
        <a:p>
          <a:endParaRPr lang="en-US"/>
        </a:p>
      </dgm:t>
    </dgm:pt>
    <dgm:pt modelId="{607EBB72-61A4-4EE7-9DB9-45B91629C9DC}">
      <dgm:prSet phldrT="[Text]" custT="1"/>
      <dgm:spPr/>
      <dgm:t>
        <a:bodyPr/>
        <a:lstStyle/>
        <a:p>
          <a:r>
            <a:rPr lang="en-US" sz="1600" dirty="0" smtClean="0">
              <a:solidFill>
                <a:schemeClr val="tx2"/>
              </a:solidFill>
            </a:rPr>
            <a:t>Newspapers</a:t>
          </a:r>
          <a:endParaRPr lang="en-US" sz="1600" dirty="0">
            <a:solidFill>
              <a:schemeClr val="tx2"/>
            </a:solidFill>
          </a:endParaRPr>
        </a:p>
      </dgm:t>
    </dgm:pt>
    <dgm:pt modelId="{D305A58F-0115-4111-BA21-6C942D8673DA}" type="parTrans" cxnId="{8BEAC492-3D70-452D-8F11-8EB398CC81A2}">
      <dgm:prSet/>
      <dgm:spPr/>
      <dgm:t>
        <a:bodyPr/>
        <a:lstStyle/>
        <a:p>
          <a:endParaRPr lang="en-US"/>
        </a:p>
      </dgm:t>
    </dgm:pt>
    <dgm:pt modelId="{D30F9430-BCBF-46DD-8D26-5CF63950F9E8}" type="sibTrans" cxnId="{8BEAC492-3D70-452D-8F11-8EB398CC81A2}">
      <dgm:prSet/>
      <dgm:spPr/>
      <dgm:t>
        <a:bodyPr/>
        <a:lstStyle/>
        <a:p>
          <a:endParaRPr lang="en-US"/>
        </a:p>
      </dgm:t>
    </dgm:pt>
    <dgm:pt modelId="{4B637224-C4EB-484A-A85A-D33D0536D386}">
      <dgm:prSet phldrT="[Text]" custT="1"/>
      <dgm:spPr/>
      <dgm:t>
        <a:bodyPr/>
        <a:lstStyle/>
        <a:p>
          <a:r>
            <a:rPr lang="en-US" sz="1600" dirty="0" smtClean="0">
              <a:solidFill>
                <a:schemeClr val="tx2"/>
              </a:solidFill>
            </a:rPr>
            <a:t>Flyers</a:t>
          </a:r>
          <a:endParaRPr lang="en-US" sz="1600" dirty="0">
            <a:solidFill>
              <a:schemeClr val="tx2"/>
            </a:solidFill>
          </a:endParaRPr>
        </a:p>
      </dgm:t>
    </dgm:pt>
    <dgm:pt modelId="{AC0C03D4-693F-48CA-8F5E-C4A7F633FA06}" type="parTrans" cxnId="{F63A6130-6E76-4F29-AD1E-B2A207A1FED8}">
      <dgm:prSet/>
      <dgm:spPr/>
      <dgm:t>
        <a:bodyPr/>
        <a:lstStyle/>
        <a:p>
          <a:endParaRPr lang="en-US"/>
        </a:p>
      </dgm:t>
    </dgm:pt>
    <dgm:pt modelId="{3095CF84-F013-45F4-9E32-4BB672F3A4E4}" type="sibTrans" cxnId="{F63A6130-6E76-4F29-AD1E-B2A207A1FED8}">
      <dgm:prSet/>
      <dgm:spPr/>
      <dgm:t>
        <a:bodyPr/>
        <a:lstStyle/>
        <a:p>
          <a:endParaRPr lang="en-US"/>
        </a:p>
      </dgm:t>
    </dgm:pt>
    <dgm:pt modelId="{F507F963-3944-44CB-A72D-395036528693}">
      <dgm:prSet phldrT="[Text]" custT="1"/>
      <dgm:spPr/>
      <dgm:t>
        <a:bodyPr/>
        <a:lstStyle/>
        <a:p>
          <a:r>
            <a:rPr lang="en-US" sz="1600" dirty="0" smtClean="0">
              <a:solidFill>
                <a:schemeClr val="tx2"/>
              </a:solidFill>
            </a:rPr>
            <a:t>Website</a:t>
          </a:r>
          <a:endParaRPr lang="en-US" sz="1600" dirty="0">
            <a:solidFill>
              <a:schemeClr val="tx2"/>
            </a:solidFill>
          </a:endParaRPr>
        </a:p>
      </dgm:t>
    </dgm:pt>
    <dgm:pt modelId="{3D0B6F11-5115-4C43-9472-2DD75B9EF797}" type="parTrans" cxnId="{4788A4D5-E4EA-4B5B-9A7E-5E1C3DC425EF}">
      <dgm:prSet/>
      <dgm:spPr/>
      <dgm:t>
        <a:bodyPr/>
        <a:lstStyle/>
        <a:p>
          <a:endParaRPr lang="en-US"/>
        </a:p>
      </dgm:t>
    </dgm:pt>
    <dgm:pt modelId="{96152E60-C74A-4BA0-BF08-C8F6F40745DC}" type="sibTrans" cxnId="{4788A4D5-E4EA-4B5B-9A7E-5E1C3DC425EF}">
      <dgm:prSet/>
      <dgm:spPr/>
      <dgm:t>
        <a:bodyPr/>
        <a:lstStyle/>
        <a:p>
          <a:endParaRPr lang="en-US"/>
        </a:p>
      </dgm:t>
    </dgm:pt>
    <dgm:pt modelId="{AD958023-7464-4DA2-81EE-B4CCCA5F1008}">
      <dgm:prSet phldrT="[Text]" custT="1"/>
      <dgm:spPr/>
      <dgm:t>
        <a:bodyPr/>
        <a:lstStyle/>
        <a:p>
          <a:r>
            <a:rPr lang="en-US" sz="1800" dirty="0" smtClean="0">
              <a:solidFill>
                <a:schemeClr val="tx2"/>
              </a:solidFill>
            </a:rPr>
            <a:t>E-Blasts</a:t>
          </a:r>
          <a:endParaRPr lang="en-US" sz="1800" dirty="0">
            <a:solidFill>
              <a:schemeClr val="tx2"/>
            </a:solidFill>
          </a:endParaRPr>
        </a:p>
      </dgm:t>
    </dgm:pt>
    <dgm:pt modelId="{AF61E38E-66CB-4DCC-ACB6-544116AC4775}" type="parTrans" cxnId="{A69ECF2A-73A7-4234-82D2-5C6BDB1DDB85}">
      <dgm:prSet/>
      <dgm:spPr/>
      <dgm:t>
        <a:bodyPr/>
        <a:lstStyle/>
        <a:p>
          <a:endParaRPr lang="en-US"/>
        </a:p>
      </dgm:t>
    </dgm:pt>
    <dgm:pt modelId="{15F78258-9D08-4414-83AE-05F71D9D086F}" type="sibTrans" cxnId="{A69ECF2A-73A7-4234-82D2-5C6BDB1DDB85}">
      <dgm:prSet/>
      <dgm:spPr/>
      <dgm:t>
        <a:bodyPr/>
        <a:lstStyle/>
        <a:p>
          <a:endParaRPr lang="en-US"/>
        </a:p>
      </dgm:t>
    </dgm:pt>
    <dgm:pt modelId="{A409965C-1509-4162-9340-8A0F3267370E}" type="pres">
      <dgm:prSet presAssocID="{AD3E676E-EFD5-42F3-8878-78DDEB32FA03}" presName="cycle" presStyleCnt="0">
        <dgm:presLayoutVars>
          <dgm:dir/>
          <dgm:resizeHandles val="exact"/>
        </dgm:presLayoutVars>
      </dgm:prSet>
      <dgm:spPr/>
      <dgm:t>
        <a:bodyPr/>
        <a:lstStyle/>
        <a:p>
          <a:endParaRPr lang="en-US"/>
        </a:p>
      </dgm:t>
    </dgm:pt>
    <dgm:pt modelId="{2983E5C2-FDC6-4013-92C3-667C85A13F63}" type="pres">
      <dgm:prSet presAssocID="{30073B14-584C-4A73-A4BB-D766E2990D5B}" presName="node" presStyleLbl="node1" presStyleIdx="0" presStyleCnt="5" custRadScaleRad="96428" custRadScaleInc="4299">
        <dgm:presLayoutVars>
          <dgm:bulletEnabled val="1"/>
        </dgm:presLayoutVars>
      </dgm:prSet>
      <dgm:spPr/>
      <dgm:t>
        <a:bodyPr/>
        <a:lstStyle/>
        <a:p>
          <a:endParaRPr lang="en-US"/>
        </a:p>
      </dgm:t>
    </dgm:pt>
    <dgm:pt modelId="{5BE7A2B0-392C-43FF-835E-D77EB4C96A49}" type="pres">
      <dgm:prSet presAssocID="{7490F768-B038-4EFD-9AD4-62210F7AECF5}" presName="sibTrans" presStyleLbl="sibTrans2D1" presStyleIdx="0" presStyleCnt="5"/>
      <dgm:spPr/>
      <dgm:t>
        <a:bodyPr/>
        <a:lstStyle/>
        <a:p>
          <a:endParaRPr lang="en-US"/>
        </a:p>
      </dgm:t>
    </dgm:pt>
    <dgm:pt modelId="{7A913741-0646-4F8A-8EE1-5C7E3030B27A}" type="pres">
      <dgm:prSet presAssocID="{7490F768-B038-4EFD-9AD4-62210F7AECF5}" presName="connectorText" presStyleLbl="sibTrans2D1" presStyleIdx="0" presStyleCnt="5"/>
      <dgm:spPr/>
      <dgm:t>
        <a:bodyPr/>
        <a:lstStyle/>
        <a:p>
          <a:endParaRPr lang="en-US"/>
        </a:p>
      </dgm:t>
    </dgm:pt>
    <dgm:pt modelId="{CAC7627F-CE0D-45EE-B084-DE234CC30C9A}" type="pres">
      <dgm:prSet presAssocID="{607EBB72-61A4-4EE7-9DB9-45B91629C9DC}" presName="node" presStyleLbl="node1" presStyleIdx="1" presStyleCnt="5">
        <dgm:presLayoutVars>
          <dgm:bulletEnabled val="1"/>
        </dgm:presLayoutVars>
      </dgm:prSet>
      <dgm:spPr/>
      <dgm:t>
        <a:bodyPr/>
        <a:lstStyle/>
        <a:p>
          <a:endParaRPr lang="en-US"/>
        </a:p>
      </dgm:t>
    </dgm:pt>
    <dgm:pt modelId="{8F14F9C7-7C85-44C0-BB68-F53F9F342CC5}" type="pres">
      <dgm:prSet presAssocID="{D30F9430-BCBF-46DD-8D26-5CF63950F9E8}" presName="sibTrans" presStyleLbl="sibTrans2D1" presStyleIdx="1" presStyleCnt="5"/>
      <dgm:spPr/>
      <dgm:t>
        <a:bodyPr/>
        <a:lstStyle/>
        <a:p>
          <a:endParaRPr lang="en-US"/>
        </a:p>
      </dgm:t>
    </dgm:pt>
    <dgm:pt modelId="{0111A1F4-F2F4-441C-9D32-DE3DD802999F}" type="pres">
      <dgm:prSet presAssocID="{D30F9430-BCBF-46DD-8D26-5CF63950F9E8}" presName="connectorText" presStyleLbl="sibTrans2D1" presStyleIdx="1" presStyleCnt="5"/>
      <dgm:spPr/>
      <dgm:t>
        <a:bodyPr/>
        <a:lstStyle/>
        <a:p>
          <a:endParaRPr lang="en-US"/>
        </a:p>
      </dgm:t>
    </dgm:pt>
    <dgm:pt modelId="{CC79A6A3-C3E3-4006-8C12-D59CF7718B37}" type="pres">
      <dgm:prSet presAssocID="{4B637224-C4EB-484A-A85A-D33D0536D386}" presName="node" presStyleLbl="node1" presStyleIdx="2" presStyleCnt="5">
        <dgm:presLayoutVars>
          <dgm:bulletEnabled val="1"/>
        </dgm:presLayoutVars>
      </dgm:prSet>
      <dgm:spPr/>
      <dgm:t>
        <a:bodyPr/>
        <a:lstStyle/>
        <a:p>
          <a:endParaRPr lang="en-US"/>
        </a:p>
      </dgm:t>
    </dgm:pt>
    <dgm:pt modelId="{DD618D0E-C89E-4EE7-BB66-722CE1562687}" type="pres">
      <dgm:prSet presAssocID="{3095CF84-F013-45F4-9E32-4BB672F3A4E4}" presName="sibTrans" presStyleLbl="sibTrans2D1" presStyleIdx="2" presStyleCnt="5"/>
      <dgm:spPr/>
      <dgm:t>
        <a:bodyPr/>
        <a:lstStyle/>
        <a:p>
          <a:endParaRPr lang="en-US"/>
        </a:p>
      </dgm:t>
    </dgm:pt>
    <dgm:pt modelId="{5C345529-9356-49F4-B952-249A9092F8E1}" type="pres">
      <dgm:prSet presAssocID="{3095CF84-F013-45F4-9E32-4BB672F3A4E4}" presName="connectorText" presStyleLbl="sibTrans2D1" presStyleIdx="2" presStyleCnt="5"/>
      <dgm:spPr/>
      <dgm:t>
        <a:bodyPr/>
        <a:lstStyle/>
        <a:p>
          <a:endParaRPr lang="en-US"/>
        </a:p>
      </dgm:t>
    </dgm:pt>
    <dgm:pt modelId="{E571D764-C20B-442A-8E41-AC7C5A3527FB}" type="pres">
      <dgm:prSet presAssocID="{F507F963-3944-44CB-A72D-395036528693}" presName="node" presStyleLbl="node1" presStyleIdx="3" presStyleCnt="5" custRadScaleRad="99608" custRadScaleInc="-5342">
        <dgm:presLayoutVars>
          <dgm:bulletEnabled val="1"/>
        </dgm:presLayoutVars>
      </dgm:prSet>
      <dgm:spPr/>
      <dgm:t>
        <a:bodyPr/>
        <a:lstStyle/>
        <a:p>
          <a:endParaRPr lang="en-US"/>
        </a:p>
      </dgm:t>
    </dgm:pt>
    <dgm:pt modelId="{F2E06049-DB46-4E1E-94E2-AF4E75AEAEC1}" type="pres">
      <dgm:prSet presAssocID="{96152E60-C74A-4BA0-BF08-C8F6F40745DC}" presName="sibTrans" presStyleLbl="sibTrans2D1" presStyleIdx="3" presStyleCnt="5"/>
      <dgm:spPr/>
      <dgm:t>
        <a:bodyPr/>
        <a:lstStyle/>
        <a:p>
          <a:endParaRPr lang="en-US"/>
        </a:p>
      </dgm:t>
    </dgm:pt>
    <dgm:pt modelId="{F2CBD017-1666-4457-A7A6-CEAB12551D6F}" type="pres">
      <dgm:prSet presAssocID="{96152E60-C74A-4BA0-BF08-C8F6F40745DC}" presName="connectorText" presStyleLbl="sibTrans2D1" presStyleIdx="3" presStyleCnt="5"/>
      <dgm:spPr/>
      <dgm:t>
        <a:bodyPr/>
        <a:lstStyle/>
        <a:p>
          <a:endParaRPr lang="en-US"/>
        </a:p>
      </dgm:t>
    </dgm:pt>
    <dgm:pt modelId="{70A2F0C8-2840-48D5-A47B-0C6814E4E2EE}" type="pres">
      <dgm:prSet presAssocID="{AD958023-7464-4DA2-81EE-B4CCCA5F1008}" presName="node" presStyleLbl="node1" presStyleIdx="4" presStyleCnt="5">
        <dgm:presLayoutVars>
          <dgm:bulletEnabled val="1"/>
        </dgm:presLayoutVars>
      </dgm:prSet>
      <dgm:spPr/>
      <dgm:t>
        <a:bodyPr/>
        <a:lstStyle/>
        <a:p>
          <a:endParaRPr lang="en-US"/>
        </a:p>
      </dgm:t>
    </dgm:pt>
    <dgm:pt modelId="{91E27FDF-C0A4-4F14-9F9C-62387078A16C}" type="pres">
      <dgm:prSet presAssocID="{15F78258-9D08-4414-83AE-05F71D9D086F}" presName="sibTrans" presStyleLbl="sibTrans2D1" presStyleIdx="4" presStyleCnt="5"/>
      <dgm:spPr/>
      <dgm:t>
        <a:bodyPr/>
        <a:lstStyle/>
        <a:p>
          <a:endParaRPr lang="en-US"/>
        </a:p>
      </dgm:t>
    </dgm:pt>
    <dgm:pt modelId="{CFC92671-872E-4BA0-BB83-E27A3B12FCF6}" type="pres">
      <dgm:prSet presAssocID="{15F78258-9D08-4414-83AE-05F71D9D086F}" presName="connectorText" presStyleLbl="sibTrans2D1" presStyleIdx="4" presStyleCnt="5"/>
      <dgm:spPr/>
      <dgm:t>
        <a:bodyPr/>
        <a:lstStyle/>
        <a:p>
          <a:endParaRPr lang="en-US"/>
        </a:p>
      </dgm:t>
    </dgm:pt>
  </dgm:ptLst>
  <dgm:cxnLst>
    <dgm:cxn modelId="{759FB39F-A2A5-462D-9ECE-99DE60FEC57E}" type="presOf" srcId="{607EBB72-61A4-4EE7-9DB9-45B91629C9DC}" destId="{CAC7627F-CE0D-45EE-B084-DE234CC30C9A}" srcOrd="0" destOrd="0" presId="urn:microsoft.com/office/officeart/2005/8/layout/cycle2"/>
    <dgm:cxn modelId="{1A191B0D-5D53-43FF-8502-53A2E7B3E654}" type="presOf" srcId="{3095CF84-F013-45F4-9E32-4BB672F3A4E4}" destId="{DD618D0E-C89E-4EE7-BB66-722CE1562687}" srcOrd="0" destOrd="0" presId="urn:microsoft.com/office/officeart/2005/8/layout/cycle2"/>
    <dgm:cxn modelId="{D4CC9F2A-B362-4FDE-AB8B-A60437F982CA}" type="presOf" srcId="{30073B14-584C-4A73-A4BB-D766E2990D5B}" destId="{2983E5C2-FDC6-4013-92C3-667C85A13F63}" srcOrd="0" destOrd="0" presId="urn:microsoft.com/office/officeart/2005/8/layout/cycle2"/>
    <dgm:cxn modelId="{94414D05-E3A4-4CDD-B230-83BDA2978001}" type="presOf" srcId="{D30F9430-BCBF-46DD-8D26-5CF63950F9E8}" destId="{8F14F9C7-7C85-44C0-BB68-F53F9F342CC5}" srcOrd="0" destOrd="0" presId="urn:microsoft.com/office/officeart/2005/8/layout/cycle2"/>
    <dgm:cxn modelId="{3B43993D-4D10-4A90-B240-7C463A5F226D}" type="presOf" srcId="{F507F963-3944-44CB-A72D-395036528693}" destId="{E571D764-C20B-442A-8E41-AC7C5A3527FB}" srcOrd="0" destOrd="0" presId="urn:microsoft.com/office/officeart/2005/8/layout/cycle2"/>
    <dgm:cxn modelId="{F63A6130-6E76-4F29-AD1E-B2A207A1FED8}" srcId="{AD3E676E-EFD5-42F3-8878-78DDEB32FA03}" destId="{4B637224-C4EB-484A-A85A-D33D0536D386}" srcOrd="2" destOrd="0" parTransId="{AC0C03D4-693F-48CA-8F5E-C4A7F633FA06}" sibTransId="{3095CF84-F013-45F4-9E32-4BB672F3A4E4}"/>
    <dgm:cxn modelId="{8BEAC492-3D70-452D-8F11-8EB398CC81A2}" srcId="{AD3E676E-EFD5-42F3-8878-78DDEB32FA03}" destId="{607EBB72-61A4-4EE7-9DB9-45B91629C9DC}" srcOrd="1" destOrd="0" parTransId="{D305A58F-0115-4111-BA21-6C942D8673DA}" sibTransId="{D30F9430-BCBF-46DD-8D26-5CF63950F9E8}"/>
    <dgm:cxn modelId="{1ED59D4C-62EA-43B8-9FCB-F529EC4B2BD9}" type="presOf" srcId="{4B637224-C4EB-484A-A85A-D33D0536D386}" destId="{CC79A6A3-C3E3-4006-8C12-D59CF7718B37}" srcOrd="0" destOrd="0" presId="urn:microsoft.com/office/officeart/2005/8/layout/cycle2"/>
    <dgm:cxn modelId="{EB891683-A8AD-4252-B308-F2571BD77DDD}" type="presOf" srcId="{96152E60-C74A-4BA0-BF08-C8F6F40745DC}" destId="{F2E06049-DB46-4E1E-94E2-AF4E75AEAEC1}" srcOrd="0" destOrd="0" presId="urn:microsoft.com/office/officeart/2005/8/layout/cycle2"/>
    <dgm:cxn modelId="{6DCA6638-3123-4BE2-9678-5AB3EA0C1368}" type="presOf" srcId="{15F78258-9D08-4414-83AE-05F71D9D086F}" destId="{91E27FDF-C0A4-4F14-9F9C-62387078A16C}" srcOrd="0" destOrd="0" presId="urn:microsoft.com/office/officeart/2005/8/layout/cycle2"/>
    <dgm:cxn modelId="{E668DC3A-0B86-4F2B-98B2-74F0E22F0085}" type="presOf" srcId="{3095CF84-F013-45F4-9E32-4BB672F3A4E4}" destId="{5C345529-9356-49F4-B952-249A9092F8E1}" srcOrd="1" destOrd="0" presId="urn:microsoft.com/office/officeart/2005/8/layout/cycle2"/>
    <dgm:cxn modelId="{4788A4D5-E4EA-4B5B-9A7E-5E1C3DC425EF}" srcId="{AD3E676E-EFD5-42F3-8878-78DDEB32FA03}" destId="{F507F963-3944-44CB-A72D-395036528693}" srcOrd="3" destOrd="0" parTransId="{3D0B6F11-5115-4C43-9472-2DD75B9EF797}" sibTransId="{96152E60-C74A-4BA0-BF08-C8F6F40745DC}"/>
    <dgm:cxn modelId="{5E89EC84-ED9B-4E50-8BCD-12658C4C2B26}" type="presOf" srcId="{7490F768-B038-4EFD-9AD4-62210F7AECF5}" destId="{7A913741-0646-4F8A-8EE1-5C7E3030B27A}" srcOrd="1" destOrd="0" presId="urn:microsoft.com/office/officeart/2005/8/layout/cycle2"/>
    <dgm:cxn modelId="{A69ECF2A-73A7-4234-82D2-5C6BDB1DDB85}" srcId="{AD3E676E-EFD5-42F3-8878-78DDEB32FA03}" destId="{AD958023-7464-4DA2-81EE-B4CCCA5F1008}" srcOrd="4" destOrd="0" parTransId="{AF61E38E-66CB-4DCC-ACB6-544116AC4775}" sibTransId="{15F78258-9D08-4414-83AE-05F71D9D086F}"/>
    <dgm:cxn modelId="{DE7028AA-6200-4BD2-A666-5A186DE6A62E}" type="presOf" srcId="{D30F9430-BCBF-46DD-8D26-5CF63950F9E8}" destId="{0111A1F4-F2F4-441C-9D32-DE3DD802999F}" srcOrd="1" destOrd="0" presId="urn:microsoft.com/office/officeart/2005/8/layout/cycle2"/>
    <dgm:cxn modelId="{96910CE5-A337-4594-BF52-73E4D5B7C688}" type="presOf" srcId="{96152E60-C74A-4BA0-BF08-C8F6F40745DC}" destId="{F2CBD017-1666-4457-A7A6-CEAB12551D6F}" srcOrd="1" destOrd="0" presId="urn:microsoft.com/office/officeart/2005/8/layout/cycle2"/>
    <dgm:cxn modelId="{38D2D4A4-CE91-49E6-8F41-0E1C37049A73}" type="presOf" srcId="{AD3E676E-EFD5-42F3-8878-78DDEB32FA03}" destId="{A409965C-1509-4162-9340-8A0F3267370E}" srcOrd="0" destOrd="0" presId="urn:microsoft.com/office/officeart/2005/8/layout/cycle2"/>
    <dgm:cxn modelId="{67941820-56EE-4E08-9199-C0D11F64C1E4}" type="presOf" srcId="{15F78258-9D08-4414-83AE-05F71D9D086F}" destId="{CFC92671-872E-4BA0-BB83-E27A3B12FCF6}" srcOrd="1" destOrd="0" presId="urn:microsoft.com/office/officeart/2005/8/layout/cycle2"/>
    <dgm:cxn modelId="{20DAC1E7-7362-40BA-8029-E1358788A039}" type="presOf" srcId="{AD958023-7464-4DA2-81EE-B4CCCA5F1008}" destId="{70A2F0C8-2840-48D5-A47B-0C6814E4E2EE}" srcOrd="0" destOrd="0" presId="urn:microsoft.com/office/officeart/2005/8/layout/cycle2"/>
    <dgm:cxn modelId="{CE92623E-B4D1-4EF4-A7D1-5D2FC4513B5E}" srcId="{AD3E676E-EFD5-42F3-8878-78DDEB32FA03}" destId="{30073B14-584C-4A73-A4BB-D766E2990D5B}" srcOrd="0" destOrd="0" parTransId="{BC3D3190-FFF1-434B-9E43-0DB34156F5D8}" sibTransId="{7490F768-B038-4EFD-9AD4-62210F7AECF5}"/>
    <dgm:cxn modelId="{CB3C6F0C-E831-4CFE-937F-88C532CB5EFC}" type="presOf" srcId="{7490F768-B038-4EFD-9AD4-62210F7AECF5}" destId="{5BE7A2B0-392C-43FF-835E-D77EB4C96A49}" srcOrd="0" destOrd="0" presId="urn:microsoft.com/office/officeart/2005/8/layout/cycle2"/>
    <dgm:cxn modelId="{C1684CBE-3D02-4C3C-8204-CAE314F09076}" type="presParOf" srcId="{A409965C-1509-4162-9340-8A0F3267370E}" destId="{2983E5C2-FDC6-4013-92C3-667C85A13F63}" srcOrd="0" destOrd="0" presId="urn:microsoft.com/office/officeart/2005/8/layout/cycle2"/>
    <dgm:cxn modelId="{828091C5-BF4B-48E4-B5F8-E48B9AC39C47}" type="presParOf" srcId="{A409965C-1509-4162-9340-8A0F3267370E}" destId="{5BE7A2B0-392C-43FF-835E-D77EB4C96A49}" srcOrd="1" destOrd="0" presId="urn:microsoft.com/office/officeart/2005/8/layout/cycle2"/>
    <dgm:cxn modelId="{D8D848BE-A1C1-4261-8C0B-A78AADF85F13}" type="presParOf" srcId="{5BE7A2B0-392C-43FF-835E-D77EB4C96A49}" destId="{7A913741-0646-4F8A-8EE1-5C7E3030B27A}" srcOrd="0" destOrd="0" presId="urn:microsoft.com/office/officeart/2005/8/layout/cycle2"/>
    <dgm:cxn modelId="{279EAC15-7781-4A1B-B10A-69D20CCBFA8D}" type="presParOf" srcId="{A409965C-1509-4162-9340-8A0F3267370E}" destId="{CAC7627F-CE0D-45EE-B084-DE234CC30C9A}" srcOrd="2" destOrd="0" presId="urn:microsoft.com/office/officeart/2005/8/layout/cycle2"/>
    <dgm:cxn modelId="{B2DB80D7-EF42-4767-B33F-A0FECDC1CCE1}" type="presParOf" srcId="{A409965C-1509-4162-9340-8A0F3267370E}" destId="{8F14F9C7-7C85-44C0-BB68-F53F9F342CC5}" srcOrd="3" destOrd="0" presId="urn:microsoft.com/office/officeart/2005/8/layout/cycle2"/>
    <dgm:cxn modelId="{5F5D009D-0120-41AB-800E-C439332A00E7}" type="presParOf" srcId="{8F14F9C7-7C85-44C0-BB68-F53F9F342CC5}" destId="{0111A1F4-F2F4-441C-9D32-DE3DD802999F}" srcOrd="0" destOrd="0" presId="urn:microsoft.com/office/officeart/2005/8/layout/cycle2"/>
    <dgm:cxn modelId="{4D71D9EC-76E1-457F-B20E-DB5A6301D4C0}" type="presParOf" srcId="{A409965C-1509-4162-9340-8A0F3267370E}" destId="{CC79A6A3-C3E3-4006-8C12-D59CF7718B37}" srcOrd="4" destOrd="0" presId="urn:microsoft.com/office/officeart/2005/8/layout/cycle2"/>
    <dgm:cxn modelId="{83BCFB89-8BD2-4A86-A8C9-7FEAF983725A}" type="presParOf" srcId="{A409965C-1509-4162-9340-8A0F3267370E}" destId="{DD618D0E-C89E-4EE7-BB66-722CE1562687}" srcOrd="5" destOrd="0" presId="urn:microsoft.com/office/officeart/2005/8/layout/cycle2"/>
    <dgm:cxn modelId="{EB402344-D69A-49FC-8D19-A7D7CFB5BAD9}" type="presParOf" srcId="{DD618D0E-C89E-4EE7-BB66-722CE1562687}" destId="{5C345529-9356-49F4-B952-249A9092F8E1}" srcOrd="0" destOrd="0" presId="urn:microsoft.com/office/officeart/2005/8/layout/cycle2"/>
    <dgm:cxn modelId="{64A399D4-4C88-4F26-A24B-CC2FEAB79D61}" type="presParOf" srcId="{A409965C-1509-4162-9340-8A0F3267370E}" destId="{E571D764-C20B-442A-8E41-AC7C5A3527FB}" srcOrd="6" destOrd="0" presId="urn:microsoft.com/office/officeart/2005/8/layout/cycle2"/>
    <dgm:cxn modelId="{32EA4DB3-951C-42D4-83BB-8A12A3F78BB9}" type="presParOf" srcId="{A409965C-1509-4162-9340-8A0F3267370E}" destId="{F2E06049-DB46-4E1E-94E2-AF4E75AEAEC1}" srcOrd="7" destOrd="0" presId="urn:microsoft.com/office/officeart/2005/8/layout/cycle2"/>
    <dgm:cxn modelId="{CDDF0FE2-37B3-4C79-814D-393B14DE416C}" type="presParOf" srcId="{F2E06049-DB46-4E1E-94E2-AF4E75AEAEC1}" destId="{F2CBD017-1666-4457-A7A6-CEAB12551D6F}" srcOrd="0" destOrd="0" presId="urn:microsoft.com/office/officeart/2005/8/layout/cycle2"/>
    <dgm:cxn modelId="{3A7449C1-9148-4B53-A792-B9E75365E222}" type="presParOf" srcId="{A409965C-1509-4162-9340-8A0F3267370E}" destId="{70A2F0C8-2840-48D5-A47B-0C6814E4E2EE}" srcOrd="8" destOrd="0" presId="urn:microsoft.com/office/officeart/2005/8/layout/cycle2"/>
    <dgm:cxn modelId="{BB2F03F0-BEC7-4661-97DB-903AD0F3F32B}" type="presParOf" srcId="{A409965C-1509-4162-9340-8A0F3267370E}" destId="{91E27FDF-C0A4-4F14-9F9C-62387078A16C}" srcOrd="9" destOrd="0" presId="urn:microsoft.com/office/officeart/2005/8/layout/cycle2"/>
    <dgm:cxn modelId="{423D53E3-6B8E-497B-836A-E357259AF8B4}" type="presParOf" srcId="{91E27FDF-C0A4-4F14-9F9C-62387078A16C}" destId="{CFC92671-872E-4BA0-BB83-E27A3B12FCF6}"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67A571-3C91-4D30-9BFB-176FA2FCC259}">
      <dsp:nvSpPr>
        <dsp:cNvPr id="0" name=""/>
        <dsp:cNvSpPr/>
      </dsp:nvSpPr>
      <dsp:spPr>
        <a:xfrm rot="10800000">
          <a:off x="685802" y="1"/>
          <a:ext cx="1725962" cy="1018131"/>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9511" tIns="60960" rIns="113792" bIns="60960" numCol="1" spcCol="1270" anchor="ctr" anchorCtr="0">
          <a:noAutofit/>
        </a:bodyPr>
        <a:lstStyle/>
        <a:p>
          <a:pPr lvl="0" algn="l" defTabSz="711200" rtl="0">
            <a:lnSpc>
              <a:spcPct val="90000"/>
            </a:lnSpc>
            <a:spcBef>
              <a:spcPct val="0"/>
            </a:spcBef>
            <a:spcAft>
              <a:spcPct val="35000"/>
            </a:spcAft>
          </a:pPr>
          <a:r>
            <a:rPr lang="en-US" sz="1600" b="1" kern="1200" dirty="0" smtClean="0">
              <a:latin typeface="Comic Sans MS" pitchFamily="66" charset="0"/>
            </a:rPr>
            <a:t>CH Booth Programs</a:t>
          </a:r>
          <a:endParaRPr lang="en-US" sz="1600" b="1" kern="1200" dirty="0">
            <a:latin typeface="Comic Sans MS" pitchFamily="66" charset="0"/>
          </a:endParaRPr>
        </a:p>
      </dsp:txBody>
      <dsp:txXfrm rot="10800000">
        <a:off x="685802" y="1"/>
        <a:ext cx="1725962" cy="1018131"/>
      </dsp:txXfrm>
    </dsp:sp>
    <dsp:sp modelId="{4F3D8432-F3EA-445A-AEC0-5623A007F4FF}">
      <dsp:nvSpPr>
        <dsp:cNvPr id="0" name=""/>
        <dsp:cNvSpPr/>
      </dsp:nvSpPr>
      <dsp:spPr>
        <a:xfrm>
          <a:off x="178508" y="104001"/>
          <a:ext cx="815268" cy="815268"/>
        </a:xfrm>
        <a:prstGeom prst="ellipse">
          <a:avLst/>
        </a:prstGeom>
        <a:solidFill>
          <a:schemeClr val="accent3">
            <a:lumMod val="7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E75C1C2-A95B-4D8B-8E8D-577074DD2513}">
      <dsp:nvSpPr>
        <dsp:cNvPr id="0" name=""/>
        <dsp:cNvSpPr/>
      </dsp:nvSpPr>
      <dsp:spPr>
        <a:xfrm rot="10800000">
          <a:off x="533928" y="1264065"/>
          <a:ext cx="1725962" cy="815268"/>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9511" tIns="45720" rIns="85344" bIns="457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omic Sans MS" pitchFamily="66" charset="0"/>
            </a:rPr>
            <a:t>Help attract nonusers to the library.</a:t>
          </a:r>
          <a:endParaRPr lang="en-US" sz="1200" b="0" kern="1200" dirty="0">
            <a:latin typeface="Comic Sans MS" pitchFamily="66" charset="0"/>
          </a:endParaRPr>
        </a:p>
      </dsp:txBody>
      <dsp:txXfrm rot="10800000">
        <a:off x="533928" y="1264065"/>
        <a:ext cx="1725962" cy="815268"/>
      </dsp:txXfrm>
    </dsp:sp>
    <dsp:sp modelId="{6DE5987C-336A-4A2B-86B9-FE0AB202C1D1}">
      <dsp:nvSpPr>
        <dsp:cNvPr id="0" name=""/>
        <dsp:cNvSpPr/>
      </dsp:nvSpPr>
      <dsp:spPr>
        <a:xfrm>
          <a:off x="178508" y="1264065"/>
          <a:ext cx="815268" cy="815268"/>
        </a:xfrm>
        <a:prstGeom prst="ellipse">
          <a:avLst/>
        </a:prstGeom>
        <a:solidFill>
          <a:schemeClr val="accent3">
            <a:lumMod val="75000"/>
          </a:schemeClr>
        </a:solidFill>
        <a:ln>
          <a:solidFill>
            <a:schemeClr val="accent3">
              <a:lumMod val="75000"/>
            </a:schemeClr>
          </a:solid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882594-C3E5-419A-B759-BD92931B77FB}">
      <dsp:nvSpPr>
        <dsp:cNvPr id="0" name=""/>
        <dsp:cNvSpPr/>
      </dsp:nvSpPr>
      <dsp:spPr>
        <a:xfrm rot="10800000">
          <a:off x="612249" y="2322697"/>
          <a:ext cx="1621536" cy="815268"/>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9511" tIns="45720" rIns="85344" bIns="457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omic Sans MS" pitchFamily="66" charset="0"/>
            </a:rPr>
            <a:t>Promote the library as a community center.</a:t>
          </a:r>
          <a:endParaRPr lang="en-US" sz="1200" b="0" kern="1200" dirty="0">
            <a:latin typeface="Comic Sans MS" pitchFamily="66" charset="0"/>
          </a:endParaRPr>
        </a:p>
      </dsp:txBody>
      <dsp:txXfrm rot="10800000">
        <a:off x="612249" y="2322697"/>
        <a:ext cx="1621536" cy="815268"/>
      </dsp:txXfrm>
    </dsp:sp>
    <dsp:sp modelId="{86F35D51-798B-4C60-B810-82DA8B00C501}">
      <dsp:nvSpPr>
        <dsp:cNvPr id="0" name=""/>
        <dsp:cNvSpPr/>
      </dsp:nvSpPr>
      <dsp:spPr>
        <a:xfrm>
          <a:off x="204614" y="2322697"/>
          <a:ext cx="815268" cy="815268"/>
        </a:xfrm>
        <a:prstGeom prst="ellipse">
          <a:avLst/>
        </a:prstGeom>
        <a:solidFill>
          <a:schemeClr val="accent3">
            <a:lumMod val="75000"/>
          </a:schemeClr>
        </a:solidFill>
        <a:ln>
          <a:solidFill>
            <a:schemeClr val="accent3">
              <a:lumMod val="75000"/>
            </a:schemeClr>
          </a:solid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68CDCE-C85D-4A89-92EE-CAD899E73859}">
      <dsp:nvSpPr>
        <dsp:cNvPr id="0" name=""/>
        <dsp:cNvSpPr/>
      </dsp:nvSpPr>
      <dsp:spPr>
        <a:xfrm rot="10800000">
          <a:off x="612249" y="3381329"/>
          <a:ext cx="1621536" cy="815268"/>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9511" tIns="45720" rIns="85344" bIns="457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omic Sans MS" pitchFamily="66" charset="0"/>
            </a:rPr>
            <a:t>Provide good public relations.</a:t>
          </a:r>
          <a:endParaRPr lang="en-US" sz="1200" b="0" kern="1200" dirty="0">
            <a:latin typeface="Comic Sans MS" pitchFamily="66" charset="0"/>
          </a:endParaRPr>
        </a:p>
      </dsp:txBody>
      <dsp:txXfrm rot="10800000">
        <a:off x="612249" y="3381329"/>
        <a:ext cx="1621536" cy="815268"/>
      </dsp:txXfrm>
    </dsp:sp>
    <dsp:sp modelId="{350FDC09-5970-4F21-B60A-6C5A75467461}">
      <dsp:nvSpPr>
        <dsp:cNvPr id="0" name=""/>
        <dsp:cNvSpPr/>
      </dsp:nvSpPr>
      <dsp:spPr>
        <a:xfrm>
          <a:off x="204614" y="3381329"/>
          <a:ext cx="815268" cy="815268"/>
        </a:xfrm>
        <a:prstGeom prst="ellipse">
          <a:avLst/>
        </a:prstGeom>
        <a:solidFill>
          <a:schemeClr val="accent3">
            <a:lumMod val="75000"/>
          </a:schemeClr>
        </a:solidFill>
        <a:ln>
          <a:solidFill>
            <a:schemeClr val="accent3">
              <a:lumMod val="75000"/>
            </a:schemeClr>
          </a:solid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92D090E-30F4-494E-A756-8B646D1FDAD4}">
      <dsp:nvSpPr>
        <dsp:cNvPr id="0" name=""/>
        <dsp:cNvSpPr/>
      </dsp:nvSpPr>
      <dsp:spPr>
        <a:xfrm rot="10800000">
          <a:off x="612249" y="4439961"/>
          <a:ext cx="1621536" cy="815268"/>
        </a:xfrm>
        <a:prstGeom prst="homePlat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9511" tIns="45720" rIns="85344" bIns="45720" numCol="1" spcCol="1270" anchor="ctr" anchorCtr="0">
          <a:noAutofit/>
        </a:bodyPr>
        <a:lstStyle/>
        <a:p>
          <a:pPr lvl="0" algn="ctr" defTabSz="533400">
            <a:lnSpc>
              <a:spcPct val="90000"/>
            </a:lnSpc>
            <a:spcBef>
              <a:spcPct val="0"/>
            </a:spcBef>
            <a:spcAft>
              <a:spcPct val="35000"/>
            </a:spcAft>
          </a:pPr>
          <a:r>
            <a:rPr lang="en-US" sz="1200" b="0" kern="1200" dirty="0" smtClean="0">
              <a:latin typeface="Comic Sans MS" pitchFamily="66" charset="0"/>
            </a:rPr>
            <a:t>Crucial to success of CHB.</a:t>
          </a:r>
          <a:endParaRPr lang="en-US" sz="1200" b="0" kern="1200" dirty="0">
            <a:latin typeface="Comic Sans MS" pitchFamily="66" charset="0"/>
          </a:endParaRPr>
        </a:p>
      </dsp:txBody>
      <dsp:txXfrm rot="10800000">
        <a:off x="612249" y="4439961"/>
        <a:ext cx="1621536" cy="815268"/>
      </dsp:txXfrm>
    </dsp:sp>
    <dsp:sp modelId="{0CB8BC93-E6FC-4BFA-B2AC-12F3AC1480CF}">
      <dsp:nvSpPr>
        <dsp:cNvPr id="0" name=""/>
        <dsp:cNvSpPr/>
      </dsp:nvSpPr>
      <dsp:spPr>
        <a:xfrm>
          <a:off x="204614" y="4439961"/>
          <a:ext cx="815268" cy="815268"/>
        </a:xfrm>
        <a:prstGeom prst="ellipse">
          <a:avLst/>
        </a:prstGeom>
        <a:solidFill>
          <a:schemeClr val="accent3">
            <a:lumMod val="75000"/>
          </a:schemeClr>
        </a:solidFill>
        <a:ln>
          <a:noFill/>
        </a:ln>
        <a:effectLst>
          <a:outerShdw blurRad="50800" dist="254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E2739-2755-4308-9533-237976B6F55E}">
      <dsp:nvSpPr>
        <dsp:cNvPr id="0" name=""/>
        <dsp:cNvSpPr/>
      </dsp:nvSpPr>
      <dsp:spPr>
        <a:xfrm>
          <a:off x="7" y="0"/>
          <a:ext cx="2713173" cy="434340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US" sz="1600" b="1" kern="1200" dirty="0" smtClean="0"/>
            <a:t>Books &amp; Authors</a:t>
          </a:r>
          <a:endParaRPr lang="en-US" sz="1600" b="1" kern="1200" dirty="0"/>
        </a:p>
        <a:p>
          <a:pPr marL="114300" lvl="1" indent="-114300" algn="ctr" defTabSz="533400">
            <a:lnSpc>
              <a:spcPct val="90000"/>
            </a:lnSpc>
            <a:spcBef>
              <a:spcPct val="0"/>
            </a:spcBef>
            <a:spcAft>
              <a:spcPct val="15000"/>
            </a:spcAft>
            <a:buChar char="••"/>
          </a:pPr>
          <a:r>
            <a:rPr lang="en-US" sz="1200" kern="1200" dirty="0" smtClean="0"/>
            <a:t>Book Discussions</a:t>
          </a:r>
          <a:endParaRPr lang="en-US" sz="1200" kern="1200" dirty="0"/>
        </a:p>
        <a:p>
          <a:pPr marL="114300" lvl="1" indent="-114300" algn="ctr" defTabSz="533400">
            <a:lnSpc>
              <a:spcPct val="90000"/>
            </a:lnSpc>
            <a:spcBef>
              <a:spcPct val="0"/>
            </a:spcBef>
            <a:spcAft>
              <a:spcPct val="15000"/>
            </a:spcAft>
            <a:buChar char="••"/>
          </a:pPr>
          <a:r>
            <a:rPr lang="en-US" sz="1200" kern="1200" dirty="0" smtClean="0"/>
            <a:t>Author Talks</a:t>
          </a:r>
          <a:endParaRPr lang="en-US" sz="1200" kern="1200" dirty="0"/>
        </a:p>
        <a:p>
          <a:pPr marL="114300" lvl="1" indent="-114300" algn="ctr" defTabSz="533400">
            <a:lnSpc>
              <a:spcPct val="90000"/>
            </a:lnSpc>
            <a:spcBef>
              <a:spcPct val="0"/>
            </a:spcBef>
            <a:spcAft>
              <a:spcPct val="15000"/>
            </a:spcAft>
            <a:buChar char="••"/>
          </a:pPr>
          <a:r>
            <a:rPr lang="en-US" sz="1200" kern="1200" dirty="0" smtClean="0"/>
            <a:t>Poetry Readings</a:t>
          </a:r>
          <a:endParaRPr lang="en-US" sz="1200" kern="1200" dirty="0"/>
        </a:p>
        <a:p>
          <a:pPr marL="114300" lvl="1" indent="-114300" algn="ctr" defTabSz="533400">
            <a:lnSpc>
              <a:spcPct val="90000"/>
            </a:lnSpc>
            <a:spcBef>
              <a:spcPct val="0"/>
            </a:spcBef>
            <a:spcAft>
              <a:spcPct val="15000"/>
            </a:spcAft>
            <a:buChar char="••"/>
          </a:pPr>
          <a:r>
            <a:rPr lang="en-US" sz="1200" kern="1200" dirty="0" smtClean="0"/>
            <a:t>Author Receptions</a:t>
          </a:r>
          <a:endParaRPr lang="en-US" sz="1200" kern="1200" dirty="0"/>
        </a:p>
        <a:p>
          <a:pPr marL="114300" lvl="1" indent="-114300" algn="ctr" defTabSz="533400">
            <a:lnSpc>
              <a:spcPct val="90000"/>
            </a:lnSpc>
            <a:spcBef>
              <a:spcPct val="0"/>
            </a:spcBef>
            <a:spcAft>
              <a:spcPct val="15000"/>
            </a:spcAft>
            <a:buChar char="••"/>
          </a:pPr>
          <a:r>
            <a:rPr lang="en-US" sz="1200" kern="1200" dirty="0" smtClean="0"/>
            <a:t>Readathon</a:t>
          </a:r>
          <a:endParaRPr lang="en-US" sz="1200" kern="1200" dirty="0"/>
        </a:p>
      </dsp:txBody>
      <dsp:txXfrm>
        <a:off x="7" y="1737360"/>
        <a:ext cx="2713173" cy="1737360"/>
      </dsp:txXfrm>
    </dsp:sp>
    <dsp:sp modelId="{35C7A8C9-6A40-4CCF-95EC-1FAC6849872B}">
      <dsp:nvSpPr>
        <dsp:cNvPr id="0" name=""/>
        <dsp:cNvSpPr/>
      </dsp:nvSpPr>
      <dsp:spPr>
        <a:xfrm>
          <a:off x="635154" y="260604"/>
          <a:ext cx="1446352" cy="1446352"/>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E0FAB1C-956D-48DE-8949-EF4C6C555820}">
      <dsp:nvSpPr>
        <dsp:cNvPr id="0" name=""/>
        <dsp:cNvSpPr/>
      </dsp:nvSpPr>
      <dsp:spPr>
        <a:xfrm>
          <a:off x="2743189" y="0"/>
          <a:ext cx="2713173" cy="434340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US" sz="1600" b="1" kern="1200" dirty="0" smtClean="0"/>
            <a:t>Film &amp; Music</a:t>
          </a:r>
          <a:endParaRPr lang="en-US" sz="1600" b="1" kern="1200" dirty="0"/>
        </a:p>
        <a:p>
          <a:pPr marL="114300" lvl="1" indent="-114300" algn="ctr" defTabSz="533400">
            <a:lnSpc>
              <a:spcPct val="90000"/>
            </a:lnSpc>
            <a:spcBef>
              <a:spcPct val="0"/>
            </a:spcBef>
            <a:spcAft>
              <a:spcPct val="15000"/>
            </a:spcAft>
            <a:buChar char="••"/>
          </a:pPr>
          <a:r>
            <a:rPr lang="en-US" sz="1200" kern="1200" dirty="0" smtClean="0"/>
            <a:t>Independent Film Series</a:t>
          </a:r>
          <a:endParaRPr lang="en-US" sz="1200" kern="1200" dirty="0"/>
        </a:p>
        <a:p>
          <a:pPr marL="114300" lvl="1" indent="-114300" algn="ctr" defTabSz="533400">
            <a:lnSpc>
              <a:spcPct val="90000"/>
            </a:lnSpc>
            <a:spcBef>
              <a:spcPct val="0"/>
            </a:spcBef>
            <a:spcAft>
              <a:spcPct val="15000"/>
            </a:spcAft>
            <a:buChar char="••"/>
          </a:pPr>
          <a:r>
            <a:rPr lang="en-US" sz="1200" kern="1200" dirty="0" smtClean="0"/>
            <a:t>Film Discussions</a:t>
          </a:r>
          <a:endParaRPr lang="en-US" sz="1200" kern="1200" dirty="0"/>
        </a:p>
        <a:p>
          <a:pPr marL="114300" lvl="1" indent="-114300" algn="ctr" defTabSz="533400">
            <a:lnSpc>
              <a:spcPct val="90000"/>
            </a:lnSpc>
            <a:spcBef>
              <a:spcPct val="0"/>
            </a:spcBef>
            <a:spcAft>
              <a:spcPct val="15000"/>
            </a:spcAft>
            <a:buChar char="••"/>
          </a:pPr>
          <a:r>
            <a:rPr lang="en-US" sz="1200" kern="1200" dirty="0" smtClean="0"/>
            <a:t>Backyard Summer Concerts</a:t>
          </a:r>
          <a:endParaRPr lang="en-US" sz="1200" kern="1200" dirty="0"/>
        </a:p>
        <a:p>
          <a:pPr marL="114300" lvl="1" indent="-114300" algn="ctr" defTabSz="533400">
            <a:lnSpc>
              <a:spcPct val="90000"/>
            </a:lnSpc>
            <a:spcBef>
              <a:spcPct val="0"/>
            </a:spcBef>
            <a:spcAft>
              <a:spcPct val="15000"/>
            </a:spcAft>
            <a:buChar char="••"/>
          </a:pPr>
          <a:r>
            <a:rPr lang="en-US" sz="1200" kern="1200" dirty="0" smtClean="0"/>
            <a:t>Sunday Afternoon Quartets</a:t>
          </a:r>
          <a:endParaRPr lang="en-US" sz="1200" kern="1200" dirty="0"/>
        </a:p>
      </dsp:txBody>
      <dsp:txXfrm>
        <a:off x="2743189" y="1737360"/>
        <a:ext cx="2713173" cy="1737360"/>
      </dsp:txXfrm>
    </dsp:sp>
    <dsp:sp modelId="{20CAE63F-BB9B-4255-8448-653B49B88BCB}">
      <dsp:nvSpPr>
        <dsp:cNvPr id="0" name=""/>
        <dsp:cNvSpPr/>
      </dsp:nvSpPr>
      <dsp:spPr>
        <a:xfrm>
          <a:off x="3429723" y="260604"/>
          <a:ext cx="1446352" cy="1446352"/>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3878A5E-6423-4C4F-A39F-A5FC5C6CA6CC}">
      <dsp:nvSpPr>
        <dsp:cNvPr id="0" name=""/>
        <dsp:cNvSpPr/>
      </dsp:nvSpPr>
      <dsp:spPr>
        <a:xfrm>
          <a:off x="5590882" y="0"/>
          <a:ext cx="2713173" cy="434340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US" sz="1600" b="1" kern="1200" dirty="0" smtClean="0"/>
            <a:t>Lectures &amp; Workshops</a:t>
          </a:r>
          <a:endParaRPr lang="en-US" sz="1600" b="1" kern="1200" dirty="0"/>
        </a:p>
        <a:p>
          <a:pPr marL="114300" lvl="1" indent="-114300" algn="ctr" defTabSz="533400">
            <a:lnSpc>
              <a:spcPct val="90000"/>
            </a:lnSpc>
            <a:spcBef>
              <a:spcPct val="0"/>
            </a:spcBef>
            <a:spcAft>
              <a:spcPct val="15000"/>
            </a:spcAft>
            <a:buChar char="••"/>
          </a:pPr>
          <a:r>
            <a:rPr lang="en-US" sz="1200" kern="1200" dirty="0" smtClean="0"/>
            <a:t>DIY Home Improvement</a:t>
          </a:r>
          <a:endParaRPr lang="en-US" sz="1200" kern="1200" dirty="0"/>
        </a:p>
        <a:p>
          <a:pPr marL="114300" lvl="1" indent="-114300" algn="ctr" defTabSz="533400">
            <a:lnSpc>
              <a:spcPct val="90000"/>
            </a:lnSpc>
            <a:spcBef>
              <a:spcPct val="0"/>
            </a:spcBef>
            <a:spcAft>
              <a:spcPct val="15000"/>
            </a:spcAft>
            <a:buChar char="••"/>
          </a:pPr>
          <a:r>
            <a:rPr lang="en-US" sz="1200" kern="1200" dirty="0" smtClean="0"/>
            <a:t>Current Events</a:t>
          </a:r>
          <a:endParaRPr lang="en-US" sz="1200" kern="1200" dirty="0"/>
        </a:p>
        <a:p>
          <a:pPr marL="114300" lvl="1" indent="-114300" algn="ctr" defTabSz="533400">
            <a:lnSpc>
              <a:spcPct val="90000"/>
            </a:lnSpc>
            <a:spcBef>
              <a:spcPct val="0"/>
            </a:spcBef>
            <a:spcAft>
              <a:spcPct val="15000"/>
            </a:spcAft>
            <a:buChar char="••"/>
          </a:pPr>
          <a:r>
            <a:rPr lang="en-US" sz="1200" kern="1200" dirty="0" smtClean="0"/>
            <a:t>Computer Workshops</a:t>
          </a:r>
          <a:endParaRPr lang="en-US" sz="1200" kern="1200" dirty="0"/>
        </a:p>
        <a:p>
          <a:pPr marL="114300" lvl="1" indent="-114300" algn="ctr" defTabSz="533400">
            <a:lnSpc>
              <a:spcPct val="90000"/>
            </a:lnSpc>
            <a:spcBef>
              <a:spcPct val="0"/>
            </a:spcBef>
            <a:spcAft>
              <a:spcPct val="15000"/>
            </a:spcAft>
            <a:buChar char="••"/>
          </a:pPr>
          <a:r>
            <a:rPr lang="en-US" sz="1200" kern="1200" dirty="0" smtClean="0"/>
            <a:t>Job Training</a:t>
          </a:r>
          <a:endParaRPr lang="en-US" sz="1200" kern="1200" dirty="0"/>
        </a:p>
        <a:p>
          <a:pPr marL="114300" lvl="1" indent="-114300" algn="ctr" defTabSz="533400">
            <a:lnSpc>
              <a:spcPct val="90000"/>
            </a:lnSpc>
            <a:spcBef>
              <a:spcPct val="0"/>
            </a:spcBef>
            <a:spcAft>
              <a:spcPct val="15000"/>
            </a:spcAft>
            <a:buChar char="••"/>
          </a:pPr>
          <a:r>
            <a:rPr lang="en-US" sz="1200" kern="1200" dirty="0" smtClean="0"/>
            <a:t>ESL</a:t>
          </a:r>
          <a:endParaRPr lang="en-US" sz="1200" kern="1200" dirty="0"/>
        </a:p>
      </dsp:txBody>
      <dsp:txXfrm>
        <a:off x="5590882" y="1737360"/>
        <a:ext cx="2713173" cy="1737360"/>
      </dsp:txXfrm>
    </dsp:sp>
    <dsp:sp modelId="{E3F4D91B-7FA7-42EF-AE04-95470BBF4875}">
      <dsp:nvSpPr>
        <dsp:cNvPr id="0" name=""/>
        <dsp:cNvSpPr/>
      </dsp:nvSpPr>
      <dsp:spPr>
        <a:xfrm>
          <a:off x="6224293" y="260604"/>
          <a:ext cx="1446352" cy="1446352"/>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4C037BB-28D4-4AAA-9132-A38ED394D66A}">
      <dsp:nvSpPr>
        <dsp:cNvPr id="0" name=""/>
        <dsp:cNvSpPr/>
      </dsp:nvSpPr>
      <dsp:spPr>
        <a:xfrm>
          <a:off x="152393" y="3474720"/>
          <a:ext cx="8001013" cy="651510"/>
        </a:xfrm>
        <a:prstGeom prst="leftRightArrow">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0.2871</cdr:x>
      <cdr:y>0.18264</cdr:y>
    </cdr:from>
    <cdr:to>
      <cdr:x>0.35878</cdr:x>
      <cdr:y>0.26342</cdr:y>
    </cdr:to>
    <cdr:sp macro="" textlink="">
      <cdr:nvSpPr>
        <cdr:cNvPr id="2" name="TextBox 7"/>
        <cdr:cNvSpPr txBox="1"/>
      </cdr:nvSpPr>
      <cdr:spPr>
        <a:xfrm xmlns:a="http://schemas.openxmlformats.org/drawingml/2006/main">
          <a:off x="2441575" y="835026"/>
          <a:ext cx="609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r>
            <a:rPr lang="en-US" b="1" dirty="0" smtClean="0"/>
            <a:t>4%</a:t>
          </a:r>
          <a:endParaRPr lang="en-US" b="1" dirty="0"/>
        </a:p>
      </cdr:txBody>
    </cdr:sp>
  </cdr:relSizeAnchor>
  <cdr:relSizeAnchor xmlns:cdr="http://schemas.openxmlformats.org/drawingml/2006/chartDrawing">
    <cdr:from>
      <cdr:x>0.14374</cdr:x>
      <cdr:y>0.26597</cdr:y>
    </cdr:from>
    <cdr:to>
      <cdr:x>0.22438</cdr:x>
      <cdr:y>0.34675</cdr:y>
    </cdr:to>
    <cdr:sp macro="" textlink="">
      <cdr:nvSpPr>
        <cdr:cNvPr id="3" name="TextBox 7"/>
        <cdr:cNvSpPr txBox="1"/>
      </cdr:nvSpPr>
      <cdr:spPr>
        <a:xfrm xmlns:a="http://schemas.openxmlformats.org/drawingml/2006/main">
          <a:off x="1222375" y="1216025"/>
          <a:ext cx="685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r>
            <a:rPr lang="en-US" b="1" dirty="0" smtClean="0"/>
            <a:t>21%</a:t>
          </a:r>
          <a:endParaRPr lang="en-US" b="1" dirty="0"/>
        </a:p>
      </cdr:txBody>
    </cdr:sp>
  </cdr:relSizeAnchor>
  <cdr:relSizeAnchor xmlns:cdr="http://schemas.openxmlformats.org/drawingml/2006/chartDrawing">
    <cdr:from>
      <cdr:x>0.11686</cdr:x>
      <cdr:y>0.53264</cdr:y>
    </cdr:from>
    <cdr:to>
      <cdr:x>0.1975</cdr:x>
      <cdr:y>0.61342</cdr:y>
    </cdr:to>
    <cdr:sp macro="" textlink="">
      <cdr:nvSpPr>
        <cdr:cNvPr id="4" name="TextBox 7"/>
        <cdr:cNvSpPr txBox="1"/>
      </cdr:nvSpPr>
      <cdr:spPr>
        <a:xfrm xmlns:a="http://schemas.openxmlformats.org/drawingml/2006/main">
          <a:off x="993775" y="2435225"/>
          <a:ext cx="685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r>
            <a:rPr lang="en-US" b="1" dirty="0" smtClean="0">
              <a:solidFill>
                <a:schemeClr val="tx1"/>
              </a:solidFill>
            </a:rPr>
            <a:t>24%</a:t>
          </a:r>
          <a:endParaRPr lang="en-US"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37CA3-22B4-45EB-95BB-25EF0FB683C7}" type="datetimeFigureOut">
              <a:rPr lang="en-US" smtClean="0"/>
              <a:pPr/>
              <a:t>9/9/12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F8E4D-AF56-4576-9AEE-0D982ED832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p>
          <a:p>
            <a:endParaRPr lang="en-US" dirty="0" smtClean="0"/>
          </a:p>
          <a:p>
            <a:r>
              <a:rPr lang="en-US" dirty="0" smtClean="0"/>
              <a:t>Introduction and thank you for taking</a:t>
            </a:r>
            <a:r>
              <a:rPr lang="en-US" baseline="0" dirty="0" smtClean="0"/>
              <a:t> the time to meet with me.</a:t>
            </a:r>
            <a:endParaRPr lang="en-US" dirty="0" smtClean="0"/>
          </a:p>
          <a:p>
            <a:endParaRPr lang="en-US" dirty="0" smtClean="0"/>
          </a:p>
          <a:p>
            <a:r>
              <a:rPr lang="en-US" dirty="0" smtClean="0"/>
              <a:t>Brief bio information</a:t>
            </a:r>
            <a:r>
              <a:rPr lang="en-US" baseline="0" dirty="0" smtClean="0"/>
              <a:t> about myself and description of my duties at the library, especially important as there are 12 new board members join </a:t>
            </a:r>
            <a:r>
              <a:rPr lang="en-US" baseline="0" dirty="0" err="1" smtClean="0"/>
              <a:t>ing</a:t>
            </a:r>
            <a:r>
              <a:rPr lang="en-US" baseline="0" dirty="0" smtClean="0"/>
              <a:t> since the last time I made a presentation.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time to brain storm with the Board.</a:t>
            </a:r>
          </a:p>
          <a:p>
            <a:endParaRPr lang="en-US" dirty="0" smtClean="0"/>
          </a:p>
          <a:p>
            <a:r>
              <a:rPr lang="en-US" dirty="0" smtClean="0"/>
              <a:t>What are we doing well?</a:t>
            </a:r>
          </a:p>
          <a:p>
            <a:endParaRPr lang="en-US" dirty="0" smtClean="0"/>
          </a:p>
          <a:p>
            <a:r>
              <a:rPr lang="en-US" dirty="0" smtClean="0"/>
              <a:t>Where do we need to improve?</a:t>
            </a:r>
          </a:p>
          <a:p>
            <a:endParaRPr lang="en-US" dirty="0" smtClean="0"/>
          </a:p>
          <a:p>
            <a:r>
              <a:rPr lang="en-US" dirty="0" smtClean="0"/>
              <a:t>What suggestions do</a:t>
            </a:r>
            <a:r>
              <a:rPr lang="en-US" baseline="0" dirty="0" smtClean="0"/>
              <a:t> they have for future programs?</a:t>
            </a:r>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EF8E4D-AF56-4576-9AEE-0D982ED8323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Attendance</a:t>
            </a:r>
            <a:r>
              <a:rPr lang="en-US" baseline="0" dirty="0" smtClean="0"/>
              <a:t> has been steadily rising for children, young adult and adult programs, but most significantly for adult programs.</a:t>
            </a:r>
          </a:p>
          <a:p>
            <a:r>
              <a:rPr lang="en-US" baseline="0" dirty="0" smtClean="0"/>
              <a:t>This is due in part to the summer concert series and the adult reading program which continues to attract new members to the library.</a:t>
            </a:r>
          </a:p>
          <a:p>
            <a:endParaRPr lang="en-US" baseline="0" dirty="0" smtClean="0"/>
          </a:p>
          <a:p>
            <a:r>
              <a:rPr lang="en-US" baseline="0" dirty="0" smtClean="0"/>
              <a:t>The huge jump in 2006 reflects the increased budget we received from the Friends of the Library.</a:t>
            </a:r>
          </a:p>
          <a:p>
            <a:endParaRPr lang="en-US" baseline="0" dirty="0" smtClean="0"/>
          </a:p>
          <a:p>
            <a:r>
              <a:rPr lang="en-US" baseline="0" dirty="0" smtClean="0"/>
              <a:t>Young Adult has increased dramatically and directly correlates to the hiring of the YA librarian.</a:t>
            </a:r>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EF8E4D-AF56-4576-9AEE-0D982ED8323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EF8E4D-AF56-4576-9AEE-0D982ED832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CHBooth</a:t>
            </a:r>
            <a:r>
              <a:rPr lang="en-US" dirty="0" smtClean="0"/>
              <a:t> does need to improve it’s marketing campaign.</a:t>
            </a:r>
          </a:p>
          <a:p>
            <a:endParaRPr lang="en-US" dirty="0" smtClean="0"/>
          </a:p>
          <a:p>
            <a:r>
              <a:rPr lang="en-US" dirty="0" smtClean="0"/>
              <a:t>We lag behind other Connecticut libraries in our use of social media.</a:t>
            </a:r>
          </a:p>
          <a:p>
            <a:endParaRPr lang="en-US" dirty="0" smtClean="0"/>
          </a:p>
          <a:p>
            <a:r>
              <a:rPr lang="en-US" dirty="0" smtClean="0"/>
              <a:t>With our use of E-blasts through</a:t>
            </a:r>
            <a:r>
              <a:rPr lang="en-US" baseline="0" dirty="0" smtClean="0"/>
              <a:t> Constant Contact we saw an upsurge of program signups. </a:t>
            </a:r>
          </a:p>
          <a:p>
            <a:endParaRPr lang="en-US" baseline="0" dirty="0" smtClean="0"/>
          </a:p>
          <a:p>
            <a:r>
              <a:rPr lang="en-US" baseline="0" dirty="0" smtClean="0"/>
              <a:t>Coupled with </a:t>
            </a:r>
            <a:r>
              <a:rPr lang="en-US" baseline="0" dirty="0" err="1" smtClean="0"/>
              <a:t>LibraryInsight</a:t>
            </a:r>
            <a:r>
              <a:rPr lang="en-US" baseline="0" dirty="0" smtClean="0"/>
              <a:t>, Constant Contact  is responsible for a 75% increase in attendance.</a:t>
            </a:r>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 we need to be more aggressive in applying for grant money especially as the town’s support</a:t>
            </a:r>
            <a:r>
              <a:rPr lang="en-US" baseline="0" dirty="0" smtClean="0"/>
              <a:t> of the library has remained flat for the last three years. We currently don’t have anyone on staff with time to write these time consuming documents, but in the year to come we will need to find someone.  Possibly outsource?  Ask for suggestions? </a:t>
            </a:r>
          </a:p>
          <a:p>
            <a:endParaRPr lang="en-US" baseline="0" dirty="0" smtClean="0"/>
          </a:p>
          <a:p>
            <a:r>
              <a:rPr lang="en-US" baseline="0" dirty="0" smtClean="0"/>
              <a:t>There is also a good chance that the Friends will see a decline in giving as the book sale begins to see a drop in both donations and sales.</a:t>
            </a:r>
          </a:p>
          <a:p>
            <a:endParaRPr lang="en-US" baseline="0" dirty="0" smtClean="0"/>
          </a:p>
          <a:p>
            <a:r>
              <a:rPr lang="en-US" baseline="0" dirty="0" smtClean="0"/>
              <a:t>The budget we’ll be voting on in a few weeks shows a decrease in town support.</a:t>
            </a:r>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F8E4D-AF56-4576-9AEE-0D982ED8323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4C373AD-8A9A-417E-A8F2-0E4E530DE467}" type="datetime1">
              <a:rPr lang="en-US" smtClean="0"/>
              <a:pPr/>
              <a:t>9/9/12</a:t>
            </a:fld>
            <a:endParaRPr lang="en-US"/>
          </a:p>
        </p:txBody>
      </p:sp>
      <p:sp>
        <p:nvSpPr>
          <p:cNvPr id="17" name="Footer Placeholder 16"/>
          <p:cNvSpPr>
            <a:spLocks noGrp="1"/>
          </p:cNvSpPr>
          <p:nvPr>
            <p:ph type="ftr" sz="quarter" idx="11"/>
          </p:nvPr>
        </p:nvSpPr>
        <p:spPr/>
        <p:txBody>
          <a:bodyPr/>
          <a:lstStyle/>
          <a:p>
            <a:r>
              <a:rPr lang="en-US" smtClean="0"/>
              <a:t>Adult Programs at CHB</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393C7A-32A2-4EF2-A535-097E016FFDF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1C9359-3646-480C-BE53-4BE2FCE70780}" type="datetime1">
              <a:rPr lang="en-US" smtClean="0"/>
              <a:pPr/>
              <a:t>9/9/12</a:t>
            </a:fld>
            <a:endParaRPr lang="en-US"/>
          </a:p>
        </p:txBody>
      </p:sp>
      <p:sp>
        <p:nvSpPr>
          <p:cNvPr id="5" name="Footer Placeholder 4"/>
          <p:cNvSpPr>
            <a:spLocks noGrp="1"/>
          </p:cNvSpPr>
          <p:nvPr>
            <p:ph type="ftr" sz="quarter" idx="11"/>
          </p:nvPr>
        </p:nvSpPr>
        <p:spPr/>
        <p:txBody>
          <a:bodyPr/>
          <a:lstStyle/>
          <a:p>
            <a:r>
              <a:rPr lang="en-US" smtClean="0"/>
              <a:t>Adult Programs at CHB</a:t>
            </a:r>
            <a:endParaRPr lang="en-US"/>
          </a:p>
        </p:txBody>
      </p:sp>
      <p:sp>
        <p:nvSpPr>
          <p:cNvPr id="6" name="Slide Number Placeholder 5"/>
          <p:cNvSpPr>
            <a:spLocks noGrp="1"/>
          </p:cNvSpPr>
          <p:nvPr>
            <p:ph type="sldNum" sz="quarter" idx="12"/>
          </p:nvPr>
        </p:nvSpPr>
        <p:spPr/>
        <p:txBody>
          <a:bodyPr/>
          <a:lstStyle/>
          <a:p>
            <a:fld id="{88393C7A-32A2-4EF2-A535-097E016FFD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8393C7A-32A2-4EF2-A535-097E016FFDF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A93EDD-D91C-4444-9466-7693392CA713}" type="datetime1">
              <a:rPr lang="en-US" smtClean="0"/>
              <a:pPr/>
              <a:t>9/9/12</a:t>
            </a:fld>
            <a:endParaRPr lang="en-US"/>
          </a:p>
        </p:txBody>
      </p:sp>
      <p:sp>
        <p:nvSpPr>
          <p:cNvPr id="5" name="Footer Placeholder 4"/>
          <p:cNvSpPr>
            <a:spLocks noGrp="1"/>
          </p:cNvSpPr>
          <p:nvPr>
            <p:ph type="ftr" sz="quarter" idx="11"/>
          </p:nvPr>
        </p:nvSpPr>
        <p:spPr/>
        <p:txBody>
          <a:bodyPr/>
          <a:lstStyle/>
          <a:p>
            <a:r>
              <a:rPr lang="en-US" smtClean="0"/>
              <a:t>Adult Programs at CHB</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56FBAA-E936-4E7D-94AD-95BBD1DFA048}" type="datetime1">
              <a:rPr lang="en-US" smtClean="0"/>
              <a:pPr/>
              <a:t>9/9/12</a:t>
            </a:fld>
            <a:endParaRPr lang="en-US"/>
          </a:p>
        </p:txBody>
      </p:sp>
      <p:sp>
        <p:nvSpPr>
          <p:cNvPr id="5" name="Footer Placeholder 4"/>
          <p:cNvSpPr>
            <a:spLocks noGrp="1"/>
          </p:cNvSpPr>
          <p:nvPr>
            <p:ph type="ftr" sz="quarter" idx="11"/>
          </p:nvPr>
        </p:nvSpPr>
        <p:spPr/>
        <p:txBody>
          <a:bodyPr/>
          <a:lstStyle/>
          <a:p>
            <a:r>
              <a:rPr lang="en-US" smtClean="0"/>
              <a:t>Adult Programs at CHB</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8393C7A-32A2-4EF2-A535-097E016FFDF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Adult Programs at CHB</a:t>
            </a:r>
            <a:endParaRPr lang="en-US"/>
          </a:p>
        </p:txBody>
      </p:sp>
      <p:sp>
        <p:nvSpPr>
          <p:cNvPr id="4" name="Date Placeholder 3"/>
          <p:cNvSpPr>
            <a:spLocks noGrp="1"/>
          </p:cNvSpPr>
          <p:nvPr>
            <p:ph type="dt" sz="half" idx="10"/>
          </p:nvPr>
        </p:nvSpPr>
        <p:spPr/>
        <p:txBody>
          <a:bodyPr/>
          <a:lstStyle/>
          <a:p>
            <a:fld id="{5A842096-1BAB-43AC-85AE-8E06D6AA80E3}" type="datetime1">
              <a:rPr lang="en-US" smtClean="0"/>
              <a:pPr/>
              <a:t>9/9/12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393C7A-32A2-4EF2-A535-097E016FFDF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7BCA174-B087-40CF-8FFA-6F19B0882714}" type="datetime1">
              <a:rPr lang="en-US" smtClean="0"/>
              <a:pPr/>
              <a:t>9/9/12</a:t>
            </a:fld>
            <a:endParaRPr lang="en-US"/>
          </a:p>
        </p:txBody>
      </p:sp>
      <p:sp>
        <p:nvSpPr>
          <p:cNvPr id="6" name="Footer Placeholder 5"/>
          <p:cNvSpPr>
            <a:spLocks noGrp="1"/>
          </p:cNvSpPr>
          <p:nvPr>
            <p:ph type="ftr" sz="quarter" idx="11"/>
          </p:nvPr>
        </p:nvSpPr>
        <p:spPr/>
        <p:txBody>
          <a:bodyPr/>
          <a:lstStyle/>
          <a:p>
            <a:r>
              <a:rPr lang="en-US" smtClean="0"/>
              <a:t>Adult Programs at CHB</a:t>
            </a:r>
            <a:endParaRPr lang="en-US"/>
          </a:p>
        </p:txBody>
      </p:sp>
      <p:sp>
        <p:nvSpPr>
          <p:cNvPr id="7" name="Slide Number Placeholder 6"/>
          <p:cNvSpPr>
            <a:spLocks noGrp="1"/>
          </p:cNvSpPr>
          <p:nvPr>
            <p:ph type="sldNum" sz="quarter" idx="12"/>
          </p:nvPr>
        </p:nvSpPr>
        <p:spPr/>
        <p:txBody>
          <a:bodyPr/>
          <a:lstStyle/>
          <a:p>
            <a:fld id="{88393C7A-32A2-4EF2-A535-097E016FFDF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38215F5-C691-4183-BD84-806C47D3F5C4}" type="datetime1">
              <a:rPr lang="en-US" smtClean="0"/>
              <a:pPr/>
              <a:t>9/9/12</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Adult Programs at CHB</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8393C7A-32A2-4EF2-A535-097E016FFDF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DD0AB3-0571-4FFB-86C8-5B91913C5FCA}" type="datetime1">
              <a:rPr lang="en-US" smtClean="0"/>
              <a:pPr/>
              <a:t>9/9/12</a:t>
            </a:fld>
            <a:endParaRPr lang="en-US"/>
          </a:p>
        </p:txBody>
      </p:sp>
      <p:sp>
        <p:nvSpPr>
          <p:cNvPr id="4" name="Footer Placeholder 3"/>
          <p:cNvSpPr>
            <a:spLocks noGrp="1"/>
          </p:cNvSpPr>
          <p:nvPr>
            <p:ph type="ftr" sz="quarter" idx="11"/>
          </p:nvPr>
        </p:nvSpPr>
        <p:spPr/>
        <p:txBody>
          <a:bodyPr/>
          <a:lstStyle/>
          <a:p>
            <a:r>
              <a:rPr lang="en-US" smtClean="0"/>
              <a:t>Adult Programs at CHB</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8393C7A-32A2-4EF2-A535-097E016FFD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A13BE38-632F-4D61-ADEF-2E012A866D1D}" type="datetime1">
              <a:rPr lang="en-US" smtClean="0"/>
              <a:pPr/>
              <a:t>9/9/12</a:t>
            </a:fld>
            <a:endParaRPr lang="en-US"/>
          </a:p>
        </p:txBody>
      </p:sp>
      <p:sp>
        <p:nvSpPr>
          <p:cNvPr id="3" name="Footer Placeholder 2"/>
          <p:cNvSpPr>
            <a:spLocks noGrp="1"/>
          </p:cNvSpPr>
          <p:nvPr>
            <p:ph type="ftr" sz="quarter" idx="11"/>
          </p:nvPr>
        </p:nvSpPr>
        <p:spPr/>
        <p:txBody>
          <a:bodyPr/>
          <a:lstStyle/>
          <a:p>
            <a:r>
              <a:rPr lang="en-US" smtClean="0"/>
              <a:t>Adult Programs at CHB</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8393C7A-32A2-4EF2-A535-097E016FFD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8393C7A-32A2-4EF2-A535-097E016FFDF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ADF0911-7EC5-470D-962D-E7ACABE21EA5}" type="datetime1">
              <a:rPr lang="en-US" smtClean="0"/>
              <a:pPr/>
              <a:t>9/9/12</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Adult Programs at CHB</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8393C7A-32A2-4EF2-A535-097E016FFDF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A71CC1F-A19C-4540-91A3-5FE6AC597364}" type="datetime1">
              <a:rPr lang="en-US" smtClean="0"/>
              <a:pPr/>
              <a:t>9/9/12</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Adult Programs at CHB</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0800EC7-EA95-49B1-8540-440373A08DC7}" type="datetime1">
              <a:rPr lang="en-US" smtClean="0"/>
              <a:pPr/>
              <a:t>9/9/12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Adult Programs at CHB</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8393C7A-32A2-4EF2-A535-097E016FFDF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4" Type="http://schemas.openxmlformats.org/officeDocument/2006/relationships/image" Target="../media/image14.wmf"/><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chboothlibrary.org/" TargetMode="External"/><Relationship Id="rId5"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pPr algn="ctr"/>
            <a:r>
              <a:rPr lang="en-US" dirty="0" smtClean="0">
                <a:latin typeface="Comic Sans MS" pitchFamily="66" charset="0"/>
              </a:rPr>
              <a:t>Presented to the</a:t>
            </a:r>
          </a:p>
          <a:p>
            <a:pPr algn="ctr"/>
            <a:r>
              <a:rPr lang="en-US" dirty="0" smtClean="0">
                <a:latin typeface="Comic Sans MS" pitchFamily="66" charset="0"/>
              </a:rPr>
              <a:t>Library Board of Trustees</a:t>
            </a:r>
          </a:p>
          <a:p>
            <a:pPr algn="ctr"/>
            <a:r>
              <a:rPr lang="en-US" dirty="0" smtClean="0">
                <a:latin typeface="Comic Sans MS" pitchFamily="66" charset="0"/>
              </a:rPr>
              <a:t>Saturday, April 3</a:t>
            </a:r>
            <a:r>
              <a:rPr lang="en-US" baseline="30000" dirty="0" smtClean="0">
                <a:latin typeface="Comic Sans MS" pitchFamily="66" charset="0"/>
              </a:rPr>
              <a:t>rd</a:t>
            </a:r>
            <a:r>
              <a:rPr lang="en-US" dirty="0" smtClean="0">
                <a:latin typeface="Comic Sans MS" pitchFamily="66" charset="0"/>
              </a:rPr>
              <a:t>, 2010</a:t>
            </a:r>
          </a:p>
          <a:p>
            <a:pPr algn="ctr"/>
            <a:endParaRPr lang="en-US" dirty="0" smtClean="0">
              <a:latin typeface="Comic Sans MS" pitchFamily="66" charset="0"/>
            </a:endParaRPr>
          </a:p>
          <a:p>
            <a:endParaRPr lang="en-US" dirty="0">
              <a:latin typeface="Comic Sans MS" pitchFamily="66" charset="0"/>
            </a:endParaRPr>
          </a:p>
        </p:txBody>
      </p:sp>
      <p:sp>
        <p:nvSpPr>
          <p:cNvPr id="2" name="Title 1"/>
          <p:cNvSpPr>
            <a:spLocks noGrp="1"/>
          </p:cNvSpPr>
          <p:nvPr>
            <p:ph type="title"/>
          </p:nvPr>
        </p:nvSpPr>
        <p:spPr/>
        <p:txBody>
          <a:bodyPr/>
          <a:lstStyle/>
          <a:p>
            <a:pPr algn="ctr"/>
            <a:r>
              <a:rPr lang="en-US" dirty="0" smtClean="0"/>
              <a:t>Adult Programs at </a:t>
            </a:r>
            <a:br>
              <a:rPr lang="en-US" dirty="0" smtClean="0"/>
            </a:br>
            <a:r>
              <a:rPr lang="en-US" dirty="0" smtClean="0"/>
              <a:t>C.H. Booth Library</a:t>
            </a:r>
            <a:endParaRPr lang="en-US" dirty="0"/>
          </a:p>
        </p:txBody>
      </p:sp>
      <p:sp>
        <p:nvSpPr>
          <p:cNvPr id="4" name="TextBox 3"/>
          <p:cNvSpPr txBox="1"/>
          <p:nvPr/>
        </p:nvSpPr>
        <p:spPr>
          <a:xfrm>
            <a:off x="1066800" y="4648200"/>
            <a:ext cx="3429000" cy="1477328"/>
          </a:xfrm>
          <a:prstGeom prst="rect">
            <a:avLst/>
          </a:prstGeom>
          <a:noFill/>
        </p:spPr>
        <p:txBody>
          <a:bodyPr wrap="square" rtlCol="0">
            <a:spAutoFit/>
          </a:bodyPr>
          <a:lstStyle/>
          <a:p>
            <a:endParaRPr lang="en-US" dirty="0" smtClean="0"/>
          </a:p>
          <a:p>
            <a:r>
              <a:rPr lang="en-US" dirty="0" smtClean="0"/>
              <a:t>Kimberley Weber</a:t>
            </a:r>
          </a:p>
          <a:p>
            <a:r>
              <a:rPr lang="en-US" dirty="0" smtClean="0"/>
              <a:t>weberk4@southernct.edu</a:t>
            </a:r>
          </a:p>
          <a:p>
            <a:r>
              <a:rPr lang="en-US" dirty="0" smtClean="0"/>
              <a:t>ILS 501-S70</a:t>
            </a:r>
          </a:p>
          <a:p>
            <a:r>
              <a:rPr lang="en-US" dirty="0" smtClean="0"/>
              <a:t>Professor </a:t>
            </a:r>
            <a:r>
              <a:rPr lang="en-US" dirty="0" err="1" smtClean="0"/>
              <a:t>Hak</a:t>
            </a:r>
            <a:r>
              <a:rPr lang="en-US" dirty="0" smtClean="0"/>
              <a:t> </a:t>
            </a:r>
            <a:r>
              <a:rPr lang="en-US" dirty="0" err="1" smtClean="0"/>
              <a:t>Joon</a:t>
            </a:r>
            <a:r>
              <a:rPr lang="en-US" dirty="0" smtClean="0"/>
              <a:t> Kim</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Comic Sans MS" pitchFamily="66" charset="0"/>
              </a:rPr>
              <a:t>The </a:t>
            </a:r>
            <a:r>
              <a:rPr lang="en-US" dirty="0" err="1" smtClean="0">
                <a:latin typeface="Comic Sans MS" pitchFamily="66" charset="0"/>
              </a:rPr>
              <a:t>Cyrenius</a:t>
            </a:r>
            <a:r>
              <a:rPr lang="en-US" dirty="0" smtClean="0">
                <a:latin typeface="Comic Sans MS" pitchFamily="66" charset="0"/>
              </a:rPr>
              <a:t> H. Booth Library Today</a:t>
            </a:r>
            <a:endParaRPr lang="en-US" dirty="0">
              <a:latin typeface="Comic Sans MS" pitchFamily="66" charset="0"/>
            </a:endParaRPr>
          </a:p>
        </p:txBody>
      </p:sp>
      <p:pic>
        <p:nvPicPr>
          <p:cNvPr id="3074" name="Picture 2" descr="http://www.panoramio.com/photos/original/8954379.jpg"/>
          <p:cNvPicPr>
            <a:picLocks noGrp="1" noChangeAspect="1" noChangeArrowheads="1"/>
          </p:cNvPicPr>
          <p:nvPr>
            <p:ph type="pic" idx="1"/>
          </p:nvPr>
        </p:nvPicPr>
        <p:blipFill>
          <a:blip r:embed="rId3" cstate="print"/>
          <a:srcRect t="1528" b="1528"/>
          <a:stretch>
            <a:fillRect/>
          </a:stretch>
        </p:blipFill>
        <p:spPr bwMode="auto">
          <a:prstGeom prst="rect">
            <a:avLst/>
          </a:prstGeom>
          <a:noFill/>
        </p:spPr>
      </p:pic>
      <p:sp>
        <p:nvSpPr>
          <p:cNvPr id="9" name="Text Placeholder 8"/>
          <p:cNvSpPr>
            <a:spLocks noGrp="1"/>
          </p:cNvSpPr>
          <p:nvPr>
            <p:ph type="body" sz="half" idx="2"/>
          </p:nvPr>
        </p:nvSpPr>
        <p:spPr/>
        <p:txBody>
          <a:bodyPr>
            <a:normAutofit/>
          </a:bodyPr>
          <a:lstStyle/>
          <a:p>
            <a:pPr algn="ctr"/>
            <a:endParaRPr lang="en-US" sz="1600" dirty="0" smtClean="0">
              <a:latin typeface="Comic Sans MS" pitchFamily="66" charset="0"/>
            </a:endParaRPr>
          </a:p>
          <a:p>
            <a:pPr algn="ctr"/>
            <a:endParaRPr lang="en-US" dirty="0" smtClean="0">
              <a:latin typeface="Comic Sans MS" pitchFamily="66" charset="0"/>
            </a:endParaRPr>
          </a:p>
          <a:p>
            <a:pPr algn="ctr"/>
            <a:endParaRPr lang="en-US" sz="1600" dirty="0" smtClean="0">
              <a:latin typeface="Comic Sans MS" pitchFamily="66" charset="0"/>
            </a:endParaRPr>
          </a:p>
          <a:p>
            <a:pPr algn="ctr"/>
            <a:endParaRPr lang="en-US" dirty="0" smtClean="0">
              <a:latin typeface="Comic Sans MS" pitchFamily="66" charset="0"/>
            </a:endParaRPr>
          </a:p>
          <a:p>
            <a:pPr algn="ctr"/>
            <a:endParaRPr lang="en-US" sz="1600" dirty="0" smtClean="0">
              <a:latin typeface="Comic Sans MS" pitchFamily="66" charset="0"/>
            </a:endParaRPr>
          </a:p>
          <a:p>
            <a:pPr algn="ctr"/>
            <a:endParaRPr lang="en-US" sz="1600" dirty="0" smtClean="0">
              <a:latin typeface="Comic Sans MS" pitchFamily="66" charset="0"/>
            </a:endParaRPr>
          </a:p>
          <a:p>
            <a:pPr algn="ctr"/>
            <a:r>
              <a:rPr lang="en-US" sz="1600" dirty="0" smtClean="0">
                <a:latin typeface="Comic Sans MS" pitchFamily="66" charset="0"/>
              </a:rPr>
              <a:t>How do we  get new patrons in the door? </a:t>
            </a:r>
          </a:p>
          <a:p>
            <a:pPr algn="ctr"/>
            <a:endParaRPr lang="en-US" sz="1600" dirty="0" smtClean="0">
              <a:latin typeface="Comic Sans MS" pitchFamily="66" charset="0"/>
            </a:endParaRPr>
          </a:p>
          <a:p>
            <a:pPr algn="ctr"/>
            <a:r>
              <a:rPr lang="en-US" sz="1600" dirty="0" smtClean="0">
                <a:latin typeface="Comic Sans MS" pitchFamily="66" charset="0"/>
              </a:rPr>
              <a:t> And keep them coming back?</a:t>
            </a:r>
          </a:p>
          <a:p>
            <a:pPr algn="ctr"/>
            <a:endParaRPr lang="en-US" sz="1600" dirty="0">
              <a:latin typeface="Comic Sans MS" pitchFamily="66" charset="0"/>
            </a:endParaRPr>
          </a:p>
        </p:txBody>
      </p:sp>
      <p:sp>
        <p:nvSpPr>
          <p:cNvPr id="5" name="Date Placeholder 4"/>
          <p:cNvSpPr>
            <a:spLocks noGrp="1"/>
          </p:cNvSpPr>
          <p:nvPr>
            <p:ph type="dt" sz="half" idx="10"/>
          </p:nvPr>
        </p:nvSpPr>
        <p:spPr/>
        <p:txBody>
          <a:bodyPr/>
          <a:lstStyle/>
          <a:p>
            <a:fld id="{4F17D591-794F-414B-8493-B86D6C5C57E8}" type="datetime1">
              <a:rPr lang="en-US" smtClean="0"/>
              <a:pPr/>
              <a:t>9/9/12</a:t>
            </a:fld>
            <a:endParaRPr lang="en-US"/>
          </a:p>
        </p:txBody>
      </p:sp>
      <p:sp>
        <p:nvSpPr>
          <p:cNvPr id="6" name="Slide Number Placeholder 5"/>
          <p:cNvSpPr>
            <a:spLocks noGrp="1"/>
          </p:cNvSpPr>
          <p:nvPr>
            <p:ph type="sldNum" sz="quarter" idx="12"/>
          </p:nvPr>
        </p:nvSpPr>
        <p:spPr/>
        <p:txBody>
          <a:bodyPr/>
          <a:lstStyle/>
          <a:p>
            <a:fld id="{88393C7A-32A2-4EF2-A535-097E016FFDF3}"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Adult Programs at CHB</a:t>
            </a:r>
            <a:endParaRPr lang="en-US"/>
          </a:p>
        </p:txBody>
      </p:sp>
      <p:pic>
        <p:nvPicPr>
          <p:cNvPr id="2" name="Picture 2" descr="C:\Program Files (x86)\Microsoft Office\MEDIA\CAGCAT10\j0299125.wmf"/>
          <p:cNvPicPr>
            <a:picLocks noChangeAspect="1" noChangeArrowheads="1"/>
          </p:cNvPicPr>
          <p:nvPr/>
        </p:nvPicPr>
        <p:blipFill>
          <a:blip r:embed="rId4" cstate="print"/>
          <a:srcRect/>
          <a:stretch>
            <a:fillRect/>
          </a:stretch>
        </p:blipFill>
        <p:spPr bwMode="auto">
          <a:xfrm>
            <a:off x="1143000" y="1142999"/>
            <a:ext cx="1219200" cy="2000583"/>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library of 2010 is no longer just about the book.</a:t>
            </a:r>
            <a:endParaRPr lang="en-US" dirty="0"/>
          </a:p>
        </p:txBody>
      </p:sp>
      <p:graphicFrame>
        <p:nvGraphicFramePr>
          <p:cNvPr id="9" name="Diagram 8"/>
          <p:cNvGraphicFramePr/>
          <p:nvPr/>
        </p:nvGraphicFramePr>
        <p:xfrm>
          <a:off x="381000" y="990600"/>
          <a:ext cx="24384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051" name="Picture 3" descr="C:\Users\Kim\AppData\Local\Microsoft\Windows\Temporary Internet Files\Content.IE5\4B9Q422M\MPj04464820000[1].jpg"/>
          <p:cNvPicPr>
            <a:picLocks noChangeAspect="1" noChangeArrowheads="1"/>
          </p:cNvPicPr>
          <p:nvPr/>
        </p:nvPicPr>
        <p:blipFill>
          <a:blip r:embed="rId8" cstate="print"/>
          <a:srcRect/>
          <a:stretch>
            <a:fillRect/>
          </a:stretch>
        </p:blipFill>
        <p:spPr bwMode="auto">
          <a:xfrm>
            <a:off x="4648200" y="1562100"/>
            <a:ext cx="2209800" cy="3314700"/>
          </a:xfrm>
          <a:prstGeom prst="rect">
            <a:avLst/>
          </a:prstGeom>
          <a:noFill/>
        </p:spPr>
      </p:pic>
      <p:sp>
        <p:nvSpPr>
          <p:cNvPr id="6" name="Date Placeholder 5"/>
          <p:cNvSpPr>
            <a:spLocks noGrp="1"/>
          </p:cNvSpPr>
          <p:nvPr>
            <p:ph type="dt" sz="half" idx="10"/>
          </p:nvPr>
        </p:nvSpPr>
        <p:spPr/>
        <p:txBody>
          <a:bodyPr/>
          <a:lstStyle/>
          <a:p>
            <a:fld id="{1B238BFC-5003-475C-9139-E3412F6D2E17}" type="datetime1">
              <a:rPr lang="en-US" smtClean="0"/>
              <a:pPr/>
              <a:t>9/9/12</a:t>
            </a:fld>
            <a:endParaRPr lang="en-US"/>
          </a:p>
        </p:txBody>
      </p:sp>
      <p:sp>
        <p:nvSpPr>
          <p:cNvPr id="8" name="Slide Number Placeholder 7"/>
          <p:cNvSpPr>
            <a:spLocks noGrp="1"/>
          </p:cNvSpPr>
          <p:nvPr>
            <p:ph type="sldNum" sz="quarter" idx="12"/>
          </p:nvPr>
        </p:nvSpPr>
        <p:spPr/>
        <p:txBody>
          <a:bodyPr/>
          <a:lstStyle/>
          <a:p>
            <a:fld id="{88393C7A-32A2-4EF2-A535-097E016FFDF3}" type="slidenum">
              <a:rPr lang="en-US" smtClean="0"/>
              <a:pPr/>
              <a:t>2</a:t>
            </a:fld>
            <a:endParaRPr lang="en-US" dirty="0"/>
          </a:p>
        </p:txBody>
      </p:sp>
      <p:sp>
        <p:nvSpPr>
          <p:cNvPr id="10" name="Footer Placeholder 9"/>
          <p:cNvSpPr>
            <a:spLocks noGrp="1"/>
          </p:cNvSpPr>
          <p:nvPr>
            <p:ph type="ftr" sz="quarter" idx="11"/>
          </p:nvPr>
        </p:nvSpPr>
        <p:spPr/>
        <p:txBody>
          <a:bodyPr/>
          <a:lstStyle/>
          <a:p>
            <a:r>
              <a:rPr lang="en-US" smtClean="0"/>
              <a:t>Adult Programs at CHB</a:t>
            </a:r>
            <a:endParaRPr lang="en-US"/>
          </a:p>
        </p:txBody>
      </p:sp>
      <p:sp>
        <p:nvSpPr>
          <p:cNvPr id="13" name="TextBox 12"/>
          <p:cNvSpPr txBox="1"/>
          <p:nvPr/>
        </p:nvSpPr>
        <p:spPr>
          <a:xfrm>
            <a:off x="3352800" y="685800"/>
            <a:ext cx="5334000" cy="830997"/>
          </a:xfrm>
          <a:prstGeom prst="rect">
            <a:avLst/>
          </a:prstGeom>
          <a:noFill/>
        </p:spPr>
        <p:txBody>
          <a:bodyPr wrap="square" rtlCol="0">
            <a:spAutoFit/>
          </a:bodyPr>
          <a:lstStyle/>
          <a:p>
            <a:pPr algn="ctr"/>
            <a:r>
              <a:rPr lang="en-US" sz="2400" b="1" dirty="0" smtClean="0">
                <a:solidFill>
                  <a:schemeClr val="tx2"/>
                </a:solidFill>
                <a:latin typeface="+mj-lt"/>
              </a:rPr>
              <a:t>Why Should We Spend Money on Programs?</a:t>
            </a:r>
            <a:endParaRPr lang="en-US" sz="2400" b="1" dirty="0">
              <a:solidFill>
                <a:schemeClr val="tx2"/>
              </a:solidFill>
              <a:latin typeface="+mj-l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301752" y="228600"/>
            <a:ext cx="8689848" cy="1066800"/>
          </a:xfrm>
        </p:spPr>
        <p:txBody>
          <a:bodyPr>
            <a:normAutofit fontScale="90000"/>
          </a:bodyPr>
          <a:lstStyle/>
          <a:p>
            <a:r>
              <a:rPr lang="en-US" dirty="0" smtClean="0"/>
              <a:t/>
            </a:r>
            <a:br>
              <a:rPr lang="en-US" dirty="0" smtClean="0"/>
            </a:br>
            <a:r>
              <a:rPr lang="en-US" dirty="0" smtClean="0"/>
              <a:t>CHB Crowd Favorites of  2009-2010</a:t>
            </a:r>
            <a:br>
              <a:rPr lang="en-US" dirty="0" smtClean="0"/>
            </a:br>
            <a:endParaRPr lang="en-US" dirty="0"/>
          </a:p>
        </p:txBody>
      </p:sp>
      <p:sp>
        <p:nvSpPr>
          <p:cNvPr id="6" name="Date Placeholder 5"/>
          <p:cNvSpPr>
            <a:spLocks noGrp="1"/>
          </p:cNvSpPr>
          <p:nvPr>
            <p:ph type="dt" sz="half" idx="10"/>
          </p:nvPr>
        </p:nvSpPr>
        <p:spPr/>
        <p:txBody>
          <a:bodyPr/>
          <a:lstStyle/>
          <a:p>
            <a:fld id="{EA71CC1F-A19C-4540-91A3-5FE6AC597364}" type="datetime1">
              <a:rPr lang="en-US" smtClean="0"/>
              <a:pPr/>
              <a:t>9/9/12</a:t>
            </a:fld>
            <a:endParaRPr lang="en-US"/>
          </a:p>
        </p:txBody>
      </p:sp>
      <p:sp>
        <p:nvSpPr>
          <p:cNvPr id="7" name="Footer Placeholder 6"/>
          <p:cNvSpPr>
            <a:spLocks noGrp="1"/>
          </p:cNvSpPr>
          <p:nvPr>
            <p:ph type="ftr" sz="quarter" idx="11"/>
          </p:nvPr>
        </p:nvSpPr>
        <p:spPr/>
        <p:txBody>
          <a:bodyPr/>
          <a:lstStyle/>
          <a:p>
            <a:r>
              <a:rPr lang="en-US" smtClean="0"/>
              <a:t>Adult Programs at CHB</a:t>
            </a:r>
            <a:endParaRPr lang="en-US"/>
          </a:p>
        </p:txBody>
      </p:sp>
      <p:sp>
        <p:nvSpPr>
          <p:cNvPr id="2" name="Slide Number Placeholder 1"/>
          <p:cNvSpPr>
            <a:spLocks noGrp="1"/>
          </p:cNvSpPr>
          <p:nvPr>
            <p:ph type="sldNum" sz="quarter" idx="12"/>
          </p:nvPr>
        </p:nvSpPr>
        <p:spPr/>
        <p:txBody>
          <a:bodyPr/>
          <a:lstStyle/>
          <a:p>
            <a:fld id="{88393C7A-32A2-4EF2-A535-097E016FFDF3}" type="slidenum">
              <a:rPr lang="en-US" smtClean="0"/>
              <a:pPr/>
              <a:t>3</a:t>
            </a:fld>
            <a:endParaRPr lang="en-US" dirty="0"/>
          </a:p>
        </p:txBody>
      </p:sp>
      <p:sp>
        <p:nvSpPr>
          <p:cNvPr id="11" name="Content Placeholder 10"/>
          <p:cNvSpPr>
            <a:spLocks noGrp="1"/>
          </p:cNvSpPr>
          <p:nvPr>
            <p:ph sz="quarter" idx="1"/>
          </p:nvPr>
        </p:nvSpPr>
        <p:spPr>
          <a:xfrm>
            <a:off x="457200" y="1527048"/>
            <a:ext cx="8348472" cy="47213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1">
              <a:buFont typeface="Wingdings" pitchFamily="2" charset="2"/>
              <a:buChar char="v"/>
            </a:pPr>
            <a:endParaRPr lang="en-US" sz="2400" dirty="0" smtClean="0"/>
          </a:p>
          <a:p>
            <a:pPr lvl="1">
              <a:buFont typeface="Wingdings" pitchFamily="2" charset="2"/>
              <a:buChar char="v"/>
            </a:pPr>
            <a:r>
              <a:rPr lang="en-US" sz="2400" dirty="0" smtClean="0"/>
              <a:t>Author talk with </a:t>
            </a:r>
            <a:r>
              <a:rPr lang="en-US" sz="2400" dirty="0" err="1" smtClean="0"/>
              <a:t>Steig</a:t>
            </a:r>
            <a:r>
              <a:rPr lang="en-US" sz="2400" dirty="0" smtClean="0"/>
              <a:t> Larsson</a:t>
            </a:r>
          </a:p>
          <a:p>
            <a:pPr lvl="1">
              <a:buFont typeface="Wingdings" pitchFamily="2" charset="2"/>
              <a:buChar char="v"/>
            </a:pPr>
            <a:r>
              <a:rPr lang="en-US" sz="2400" dirty="0" smtClean="0"/>
              <a:t>Cooking class with Julia Childs</a:t>
            </a:r>
          </a:p>
          <a:p>
            <a:pPr lvl="1">
              <a:buFont typeface="Wingdings" pitchFamily="2" charset="2"/>
              <a:buChar char="v"/>
            </a:pPr>
            <a:r>
              <a:rPr lang="en-US" sz="2400" dirty="0" smtClean="0"/>
              <a:t>Visit with the cast of </a:t>
            </a:r>
            <a:r>
              <a:rPr lang="en-US" sz="2400" i="1" dirty="0" smtClean="0"/>
              <a:t>Glee</a:t>
            </a:r>
          </a:p>
          <a:p>
            <a:pPr lvl="1">
              <a:buFont typeface="Wingdings" pitchFamily="2" charset="2"/>
              <a:buChar char="v"/>
            </a:pPr>
            <a:r>
              <a:rPr lang="en-US" sz="2400" dirty="0" smtClean="0"/>
              <a:t>Production of </a:t>
            </a:r>
            <a:r>
              <a:rPr lang="en-US" sz="2400" i="1" dirty="0" smtClean="0"/>
              <a:t>The Birdcage </a:t>
            </a:r>
            <a:r>
              <a:rPr lang="en-US" sz="2400" dirty="0" smtClean="0"/>
              <a:t>with Nathan Lane</a:t>
            </a:r>
          </a:p>
          <a:p>
            <a:pPr lvl="1">
              <a:buFont typeface="Wingdings" pitchFamily="2" charset="2"/>
              <a:buChar char="v"/>
            </a:pPr>
            <a:r>
              <a:rPr lang="en-US" sz="2400" dirty="0" smtClean="0"/>
              <a:t>Grateful Dead concert in the Backyard</a:t>
            </a:r>
          </a:p>
          <a:p>
            <a:pPr lvl="1">
              <a:buFont typeface="Wingdings" pitchFamily="2" charset="2"/>
              <a:buChar char="v"/>
            </a:pPr>
            <a:r>
              <a:rPr lang="en-US" sz="2400" dirty="0" smtClean="0"/>
              <a:t>Independent Film Series with a sneak peek at Sundance Festival Nominees</a:t>
            </a:r>
          </a:p>
          <a:p>
            <a:pPr lvl="1">
              <a:buFont typeface="Wingdings" pitchFamily="2" charset="2"/>
              <a:buChar char="v"/>
            </a:pPr>
            <a:r>
              <a:rPr lang="en-US" sz="2400" dirty="0" smtClean="0"/>
              <a:t>Comedy Night with Stephen Colbert and Jon Stewart </a:t>
            </a:r>
          </a:p>
          <a:p>
            <a:pPr lvl="1">
              <a:buFont typeface="Wingdings" pitchFamily="2" charset="2"/>
              <a:buChar char="v"/>
            </a:pPr>
            <a:r>
              <a:rPr lang="en-US" sz="2400" dirty="0" smtClean="0"/>
              <a:t>Author Talk with Carlos Eire</a:t>
            </a:r>
            <a:endParaRPr lang="en-US" sz="2400" dirty="0"/>
          </a:p>
        </p:txBody>
      </p:sp>
      <p:pic>
        <p:nvPicPr>
          <p:cNvPr id="2051" name="Picture 3" descr="C:\Users\Kim\AppData\Local\Microsoft\Windows\Temporary Internet Files\Content.IE5\4B9Q422M\MCj04403980000[1].png"/>
          <p:cNvPicPr>
            <a:picLocks noChangeAspect="1" noChangeArrowheads="1"/>
          </p:cNvPicPr>
          <p:nvPr/>
        </p:nvPicPr>
        <p:blipFill>
          <a:blip r:embed="rId3" cstate="print"/>
          <a:srcRect/>
          <a:stretch>
            <a:fillRect/>
          </a:stretch>
        </p:blipFill>
        <p:spPr bwMode="auto">
          <a:xfrm>
            <a:off x="7848600" y="228600"/>
            <a:ext cx="1066800" cy="1066800"/>
          </a:xfrm>
          <a:prstGeom prst="rect">
            <a:avLst/>
          </a:prstGeom>
          <a:noFill/>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Annual Number of Programs by Department</a:t>
            </a:r>
            <a:endParaRPr lang="en-US" dirty="0">
              <a:latin typeface="Comic Sans MS" pitchFamily="66" charset="0"/>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fld id="{467A9E6A-C9B6-4DB7-97F9-FB758C382657}" type="datetime1">
              <a:rPr lang="en-US" smtClean="0"/>
              <a:pPr/>
              <a:t>9/9/12</a:t>
            </a:fld>
            <a:endParaRPr lang="en-US"/>
          </a:p>
        </p:txBody>
      </p:sp>
      <p:sp>
        <p:nvSpPr>
          <p:cNvPr id="6" name="Slide Number Placeholder 5"/>
          <p:cNvSpPr>
            <a:spLocks noGrp="1"/>
          </p:cNvSpPr>
          <p:nvPr>
            <p:ph type="sldNum" sz="quarter" idx="12"/>
          </p:nvPr>
        </p:nvSpPr>
        <p:spPr/>
        <p:txBody>
          <a:bodyPr/>
          <a:lstStyle/>
          <a:p>
            <a:fld id="{88393C7A-32A2-4EF2-A535-097E016FFDF3}"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Adult Programs at CHB</a:t>
            </a:r>
            <a:endParaRPr lang="en-US"/>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645025" y="2514600"/>
            <a:ext cx="4041775" cy="3276600"/>
          </a:xfrm>
          <a:blipFill>
            <a:blip r:embed="rId3" cstate="print"/>
            <a:tile tx="0" ty="0" sx="100000" sy="100000" flip="none" algn="tl"/>
          </a:blipFill>
          <a:ln w="3175" cmpd="sng">
            <a:solidFill>
              <a:schemeClr val="tx1"/>
            </a:solidFill>
          </a:ln>
        </p:spPr>
        <p:txBody>
          <a:bodyPr>
            <a:normAutofit fontScale="62500" lnSpcReduction="20000"/>
          </a:bodyPr>
          <a:lstStyle/>
          <a:p>
            <a:endParaRPr lang="en-US" dirty="0" smtClean="0">
              <a:latin typeface="Comic Sans MS" pitchFamily="66" charset="0"/>
            </a:endParaRPr>
          </a:p>
          <a:p>
            <a:r>
              <a:rPr lang="en-US" sz="2300" dirty="0" smtClean="0">
                <a:latin typeface="Comic Sans MS" pitchFamily="66" charset="0"/>
              </a:rPr>
              <a:t>Enrich the community by providing quality programs.</a:t>
            </a:r>
          </a:p>
          <a:p>
            <a:endParaRPr lang="en-US" sz="2300" dirty="0" smtClean="0">
              <a:latin typeface="Comic Sans MS" pitchFamily="66" charset="0"/>
            </a:endParaRPr>
          </a:p>
          <a:p>
            <a:r>
              <a:rPr lang="en-US" sz="2300" dirty="0" smtClean="0">
                <a:latin typeface="Comic Sans MS" pitchFamily="66" charset="0"/>
              </a:rPr>
              <a:t>Support local artists, authors, speakers and experts by inviting them to speak at the library and showcase their talents and knowledge.</a:t>
            </a:r>
          </a:p>
          <a:p>
            <a:endParaRPr lang="en-US" sz="2300" dirty="0" smtClean="0">
              <a:latin typeface="Comic Sans MS" pitchFamily="66" charset="0"/>
            </a:endParaRP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300" kern="1200" dirty="0" smtClean="0">
                <a:solidFill>
                  <a:schemeClr val="tx1"/>
                </a:solidFill>
                <a:latin typeface="Comic Sans MS" pitchFamily="66" charset="0"/>
                <a:ea typeface="+mn-ea"/>
                <a:cs typeface="+mn-cs"/>
              </a:rPr>
              <a:t>Provide intergenerational programs to encourage family use of the library.</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300" kern="1200" dirty="0" smtClean="0">
              <a:solidFill>
                <a:schemeClr val="tx1"/>
              </a:solidFill>
              <a:latin typeface="Comic Sans MS" pitchFamily="66" charset="0"/>
              <a:ea typeface="+mn-ea"/>
              <a:cs typeface="+mn-cs"/>
            </a:endParaRP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300" kern="1200" dirty="0" smtClean="0">
                <a:solidFill>
                  <a:schemeClr val="tx1"/>
                </a:solidFill>
                <a:latin typeface="Comic Sans MS" pitchFamily="66" charset="0"/>
                <a:ea typeface="+mn-ea"/>
                <a:cs typeface="+mn-cs"/>
              </a:rPr>
              <a:t>Foster</a:t>
            </a:r>
            <a:r>
              <a:rPr kumimoji="0" lang="en-US" sz="2300" kern="1200" baseline="0" dirty="0" smtClean="0">
                <a:solidFill>
                  <a:schemeClr val="tx1"/>
                </a:solidFill>
                <a:latin typeface="Comic Sans MS" pitchFamily="66" charset="0"/>
                <a:ea typeface="+mn-ea"/>
                <a:cs typeface="+mn-cs"/>
              </a:rPr>
              <a:t> idea of library as a community center with nontraditional programs such as art and music classes.</a:t>
            </a:r>
            <a:endParaRPr lang="en-US" sz="2300"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a:latin typeface="Comic Sans MS" pitchFamily="66" charset="0"/>
            </a:endParaRPr>
          </a:p>
        </p:txBody>
      </p:sp>
      <p:sp>
        <p:nvSpPr>
          <p:cNvPr id="5" name="Title 4"/>
          <p:cNvSpPr>
            <a:spLocks noGrp="1"/>
          </p:cNvSpPr>
          <p:nvPr>
            <p:ph type="title"/>
          </p:nvPr>
        </p:nvSpPr>
        <p:spPr/>
        <p:txBody>
          <a:bodyPr>
            <a:normAutofit/>
          </a:bodyPr>
          <a:lstStyle/>
          <a:p>
            <a:r>
              <a:rPr lang="en-US" dirty="0" smtClean="0">
                <a:latin typeface="Comic Sans MS" pitchFamily="66" charset="0"/>
              </a:rPr>
              <a:t>Continued Goals of Adult Library Programs</a:t>
            </a:r>
            <a:endParaRPr lang="en-US" dirty="0">
              <a:latin typeface="Comic Sans MS" pitchFamily="66" charset="0"/>
            </a:endParaRPr>
          </a:p>
        </p:txBody>
      </p:sp>
      <p:pic>
        <p:nvPicPr>
          <p:cNvPr id="1030" name="Picture 6" descr="IMG_1597 by AskJoanne."/>
          <p:cNvPicPr>
            <a:picLocks noGrp="1" noChangeAspect="1" noChangeArrowheads="1"/>
          </p:cNvPicPr>
          <p:nvPr>
            <p:ph sz="quarter" idx="2"/>
          </p:nvPr>
        </p:nvPicPr>
        <p:blipFill>
          <a:blip r:embed="rId4" cstate="print"/>
          <a:srcRect/>
          <a:stretch>
            <a:fillRect/>
          </a:stretch>
        </p:blipFill>
        <p:spPr bwMode="auto">
          <a:xfrm>
            <a:off x="952764" y="3057722"/>
            <a:ext cx="2933436" cy="2200077"/>
          </a:xfrm>
          <a:prstGeom prst="rect">
            <a:avLst/>
          </a:prstGeom>
          <a:noFill/>
        </p:spPr>
      </p:pic>
      <p:sp>
        <p:nvSpPr>
          <p:cNvPr id="9" name="Date Placeholder 8"/>
          <p:cNvSpPr>
            <a:spLocks noGrp="1"/>
          </p:cNvSpPr>
          <p:nvPr>
            <p:ph type="dt" sz="half" idx="10"/>
          </p:nvPr>
        </p:nvSpPr>
        <p:spPr/>
        <p:txBody>
          <a:bodyPr/>
          <a:lstStyle/>
          <a:p>
            <a:fld id="{9E836061-DC5D-4817-AF90-C0F568AABF4B}" type="datetime1">
              <a:rPr lang="en-US" smtClean="0"/>
              <a:pPr/>
              <a:t>9/9/12</a:t>
            </a:fld>
            <a:endParaRPr lang="en-US"/>
          </a:p>
        </p:txBody>
      </p:sp>
      <p:sp>
        <p:nvSpPr>
          <p:cNvPr id="10" name="Slide Number Placeholder 9"/>
          <p:cNvSpPr>
            <a:spLocks noGrp="1"/>
          </p:cNvSpPr>
          <p:nvPr>
            <p:ph type="sldNum" sz="quarter" idx="12"/>
          </p:nvPr>
        </p:nvSpPr>
        <p:spPr/>
        <p:txBody>
          <a:bodyPr/>
          <a:lstStyle/>
          <a:p>
            <a:fld id="{88393C7A-32A2-4EF2-A535-097E016FFDF3}" type="slidenum">
              <a:rPr lang="en-US" smtClean="0"/>
              <a:pPr/>
              <a:t>5</a:t>
            </a:fld>
            <a:endParaRPr lang="en-US"/>
          </a:p>
        </p:txBody>
      </p:sp>
      <p:sp>
        <p:nvSpPr>
          <p:cNvPr id="11" name="Footer Placeholder 10"/>
          <p:cNvSpPr>
            <a:spLocks noGrp="1"/>
          </p:cNvSpPr>
          <p:nvPr>
            <p:ph type="ftr" sz="quarter" idx="11"/>
          </p:nvPr>
        </p:nvSpPr>
        <p:spPr/>
        <p:txBody>
          <a:bodyPr/>
          <a:lstStyle/>
          <a:p>
            <a:r>
              <a:rPr lang="en-US" smtClean="0"/>
              <a:t>Adult Programs at CHB</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Placeholder 8"/>
          <p:cNvSpPr>
            <a:spLocks noGrp="1"/>
          </p:cNvSpPr>
          <p:nvPr>
            <p:ph type="body" idx="4294967295"/>
          </p:nvPr>
        </p:nvSpPr>
        <p:spPr>
          <a:xfrm>
            <a:off x="0" y="1371600"/>
            <a:ext cx="8915400" cy="733425"/>
          </a:xfrm>
        </p:spPr>
        <p:txBody>
          <a:bodyPr>
            <a:normAutofit/>
          </a:bodyPr>
          <a:lstStyle/>
          <a:p>
            <a:pPr algn="ctr">
              <a:buNone/>
            </a:pPr>
            <a:r>
              <a:rPr lang="en-US" dirty="0" smtClean="0">
                <a:solidFill>
                  <a:schemeClr val="accent3">
                    <a:lumMod val="50000"/>
                  </a:schemeClr>
                </a:solidFill>
                <a:latin typeface="Comic Sans MS" pitchFamily="66" charset="0"/>
              </a:rPr>
              <a:t>Join us for a  variety of interesting programs.</a:t>
            </a:r>
            <a:endParaRPr lang="en-US" dirty="0">
              <a:solidFill>
                <a:schemeClr val="accent3">
                  <a:lumMod val="50000"/>
                </a:schemeClr>
              </a:solidFill>
              <a:latin typeface="Comic Sans MS" pitchFamily="66" charset="0"/>
            </a:endParaRPr>
          </a:p>
        </p:txBody>
      </p:sp>
      <p:graphicFrame>
        <p:nvGraphicFramePr>
          <p:cNvPr id="16" name="Content Placeholder 15"/>
          <p:cNvGraphicFramePr>
            <a:graphicFrameLocks noGrp="1"/>
          </p:cNvGraphicFramePr>
          <p:nvPr>
            <p:ph sz="quarter" idx="4294967295"/>
          </p:nvPr>
        </p:nvGraphicFramePr>
        <p:xfrm>
          <a:off x="533400" y="2133600"/>
          <a:ext cx="8305800" cy="4343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idx="4294967295"/>
          </p:nvPr>
        </p:nvSpPr>
        <p:spPr>
          <a:xfrm>
            <a:off x="228600" y="228600"/>
            <a:ext cx="8686800" cy="914400"/>
          </a:xfrm>
        </p:spPr>
        <p:txBody>
          <a:bodyPr>
            <a:normAutofit fontScale="90000"/>
          </a:bodyPr>
          <a:lstStyle/>
          <a:p>
            <a:r>
              <a:rPr lang="en-US" dirty="0" smtClean="0">
                <a:latin typeface="Comic Sans MS" pitchFamily="66" charset="0"/>
              </a:rPr>
              <a:t>What can you do at the library besides check out the latest best seller?</a:t>
            </a:r>
            <a:endParaRPr lang="en-US" dirty="0">
              <a:latin typeface="Comic Sans MS" pitchFamily="66" charset="0"/>
            </a:endParaRPr>
          </a:p>
        </p:txBody>
      </p:sp>
      <p:sp>
        <p:nvSpPr>
          <p:cNvPr id="5" name="Date Placeholder 4"/>
          <p:cNvSpPr>
            <a:spLocks noGrp="1"/>
          </p:cNvSpPr>
          <p:nvPr>
            <p:ph type="dt" sz="half" idx="10"/>
          </p:nvPr>
        </p:nvSpPr>
        <p:spPr/>
        <p:txBody>
          <a:bodyPr/>
          <a:lstStyle/>
          <a:p>
            <a:fld id="{AF417064-5D6E-469D-9957-4D7F580138D2}" type="datetime1">
              <a:rPr lang="en-US" smtClean="0"/>
              <a:pPr/>
              <a:t>9/9/12</a:t>
            </a:fld>
            <a:endParaRPr lang="en-US"/>
          </a:p>
        </p:txBody>
      </p:sp>
      <p:sp>
        <p:nvSpPr>
          <p:cNvPr id="6" name="Slide Number Placeholder 5"/>
          <p:cNvSpPr>
            <a:spLocks noGrp="1"/>
          </p:cNvSpPr>
          <p:nvPr>
            <p:ph type="sldNum" sz="quarter" idx="12"/>
          </p:nvPr>
        </p:nvSpPr>
        <p:spPr/>
        <p:txBody>
          <a:bodyPr/>
          <a:lstStyle/>
          <a:p>
            <a:fld id="{88393C7A-32A2-4EF2-A535-097E016FFDF3}"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Adult Programs at CHB</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solidFill>
                  <a:schemeClr val="bg1"/>
                </a:solidFill>
              </a:rPr>
              <a:t>Marketing Strategies in 2010-2011</a:t>
            </a:r>
            <a:endParaRPr lang="en-US" b="0" dirty="0">
              <a:solidFill>
                <a:schemeClr val="bg1"/>
              </a:solidFill>
            </a:endParaRPr>
          </a:p>
        </p:txBody>
      </p:sp>
      <p:graphicFrame>
        <p:nvGraphicFramePr>
          <p:cNvPr id="7" name="Content Placeholder 6"/>
          <p:cNvGraphicFramePr>
            <a:graphicFrameLocks noGrp="1"/>
          </p:cNvGraphicFramePr>
          <p:nvPr>
            <p:ph sz="quarter" idx="1"/>
          </p:nvPr>
        </p:nvGraphicFramePr>
        <p:xfrm>
          <a:off x="3124200" y="685800"/>
          <a:ext cx="56388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idx="2"/>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88393C7A-32A2-4EF2-A535-097E016FFDF3}" type="slidenum">
              <a:rPr lang="en-US" smtClean="0"/>
              <a:pPr/>
              <a:t>7</a:t>
            </a:fld>
            <a:endParaRPr lang="en-US" dirty="0"/>
          </a:p>
        </p:txBody>
      </p:sp>
      <p:sp>
        <p:nvSpPr>
          <p:cNvPr id="6" name="Footer Placeholder 5"/>
          <p:cNvSpPr>
            <a:spLocks noGrp="1"/>
          </p:cNvSpPr>
          <p:nvPr>
            <p:ph type="ftr" sz="quarter" idx="11"/>
          </p:nvPr>
        </p:nvSpPr>
        <p:spPr/>
        <p:txBody>
          <a:bodyPr/>
          <a:lstStyle/>
          <a:p>
            <a:r>
              <a:rPr lang="en-US" smtClean="0"/>
              <a:t>Adult Programs at CHB</a:t>
            </a:r>
            <a:endParaRPr lang="en-US" dirty="0"/>
          </a:p>
        </p:txBody>
      </p:sp>
      <p:sp>
        <p:nvSpPr>
          <p:cNvPr id="8" name="Date Placeholder 7"/>
          <p:cNvSpPr>
            <a:spLocks noGrp="1"/>
          </p:cNvSpPr>
          <p:nvPr>
            <p:ph type="dt" sz="half" idx="10"/>
          </p:nvPr>
        </p:nvSpPr>
        <p:spPr/>
        <p:txBody>
          <a:bodyPr/>
          <a:lstStyle/>
          <a:p>
            <a:fld id="{F4008F5E-0228-4587-ADC3-CD5E258523C8}" type="datetime1">
              <a:rPr lang="en-US" smtClean="0"/>
              <a:pPr/>
              <a:t>9/9/12</a:t>
            </a:fld>
            <a:endParaRPr lang="en-US"/>
          </a:p>
        </p:txBody>
      </p:sp>
      <p:pic>
        <p:nvPicPr>
          <p:cNvPr id="1026" name="Picture 2" descr="C:\Users\Kim\AppData\Local\Microsoft\Windows\Temporary Internet Files\Content.IE5\4B9Q422M\MPj04443820000[1].jpg"/>
          <p:cNvPicPr>
            <a:picLocks noChangeAspect="1" noChangeArrowheads="1"/>
          </p:cNvPicPr>
          <p:nvPr/>
        </p:nvPicPr>
        <p:blipFill>
          <a:blip r:embed="rId8" cstate="print"/>
          <a:srcRect/>
          <a:stretch>
            <a:fillRect/>
          </a:stretch>
        </p:blipFill>
        <p:spPr bwMode="auto">
          <a:xfrm>
            <a:off x="381000" y="2209800"/>
            <a:ext cx="2318671" cy="1543050"/>
          </a:xfrm>
          <a:prstGeom prst="rect">
            <a:avLst/>
          </a:prstGeom>
          <a:noFill/>
        </p:spPr>
      </p:pic>
      <p:sp>
        <p:nvSpPr>
          <p:cNvPr id="9" name="TextBox 8"/>
          <p:cNvSpPr txBox="1"/>
          <p:nvPr/>
        </p:nvSpPr>
        <p:spPr>
          <a:xfrm>
            <a:off x="381000" y="4114800"/>
            <a:ext cx="2209800" cy="1815882"/>
          </a:xfrm>
          <a:prstGeom prst="rect">
            <a:avLst/>
          </a:prstGeom>
          <a:noFill/>
        </p:spPr>
        <p:txBody>
          <a:bodyPr wrap="square" rtlCol="0">
            <a:spAutoFit/>
          </a:bodyPr>
          <a:lstStyle/>
          <a:p>
            <a:pPr algn="ctr"/>
            <a:r>
              <a:rPr lang="en-US" sz="1600" dirty="0" smtClean="0">
                <a:solidFill>
                  <a:schemeClr val="bg1"/>
                </a:solidFill>
              </a:rPr>
              <a:t>Increase use of social media: blogging, </a:t>
            </a:r>
            <a:r>
              <a:rPr lang="en-US" sz="1600" dirty="0" err="1" smtClean="0">
                <a:solidFill>
                  <a:schemeClr val="bg1"/>
                </a:solidFill>
              </a:rPr>
              <a:t>FaceBook</a:t>
            </a:r>
            <a:r>
              <a:rPr lang="en-US" sz="1600" dirty="0" smtClean="0">
                <a:solidFill>
                  <a:schemeClr val="bg1"/>
                </a:solidFill>
              </a:rPr>
              <a:t>, </a:t>
            </a:r>
          </a:p>
          <a:p>
            <a:pPr algn="ctr"/>
            <a:r>
              <a:rPr lang="en-US" sz="1600" dirty="0" smtClean="0">
                <a:solidFill>
                  <a:schemeClr val="bg1"/>
                </a:solidFill>
              </a:rPr>
              <a:t> and Twitter</a:t>
            </a:r>
          </a:p>
          <a:p>
            <a:pPr algn="ctr"/>
            <a:r>
              <a:rPr lang="en-US" sz="1600" dirty="0" smtClean="0">
                <a:solidFill>
                  <a:schemeClr val="bg1"/>
                </a:solidFill>
              </a:rPr>
              <a:t>plus outreach by visiting civic groups and schools.</a:t>
            </a:r>
            <a:endParaRPr lang="en-US" sz="1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Revenue Sources for Programs</a:t>
            </a:r>
            <a:endParaRPr lang="en-US" dirty="0"/>
          </a:p>
        </p:txBody>
      </p:sp>
      <p:graphicFrame>
        <p:nvGraphicFramePr>
          <p:cNvPr id="10" name="Content Placeholder 9"/>
          <p:cNvGraphicFramePr>
            <a:graphicFrameLocks noGrp="1"/>
          </p:cNvGraphicFramePr>
          <p:nvPr>
            <p:ph sz="quarter" idx="1"/>
          </p:nvPr>
        </p:nvGraphicFramePr>
        <p:xfrm>
          <a:off x="304800" y="14478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F7746FDB-E1DD-43A7-BBA6-669743AB8DED}" type="datetime1">
              <a:rPr lang="en-US" smtClean="0"/>
              <a:pPr/>
              <a:t>9/9/12</a:t>
            </a:fld>
            <a:endParaRPr lang="en-US"/>
          </a:p>
        </p:txBody>
      </p:sp>
      <p:sp>
        <p:nvSpPr>
          <p:cNvPr id="6" name="Slide Number Placeholder 5"/>
          <p:cNvSpPr>
            <a:spLocks noGrp="1"/>
          </p:cNvSpPr>
          <p:nvPr>
            <p:ph type="sldNum" sz="quarter" idx="12"/>
          </p:nvPr>
        </p:nvSpPr>
        <p:spPr/>
        <p:txBody>
          <a:bodyPr/>
          <a:lstStyle/>
          <a:p>
            <a:fld id="{88393C7A-32A2-4EF2-A535-097E016FFDF3}"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Adult Programs at CHB</a:t>
            </a:r>
            <a:endParaRPr lang="en-US"/>
          </a:p>
        </p:txBody>
      </p:sp>
      <p:sp>
        <p:nvSpPr>
          <p:cNvPr id="8" name="TextBox 7"/>
          <p:cNvSpPr txBox="1"/>
          <p:nvPr/>
        </p:nvSpPr>
        <p:spPr>
          <a:xfrm>
            <a:off x="4343400" y="3429000"/>
            <a:ext cx="685800" cy="369332"/>
          </a:xfrm>
          <a:prstGeom prst="rect">
            <a:avLst/>
          </a:prstGeom>
          <a:noFill/>
        </p:spPr>
        <p:txBody>
          <a:bodyPr wrap="square" rtlCol="0">
            <a:spAutoFit/>
          </a:bodyPr>
          <a:lstStyle/>
          <a:p>
            <a:r>
              <a:rPr lang="en-US" b="1" dirty="0" smtClean="0"/>
              <a:t>51%</a:t>
            </a:r>
            <a:endParaRPr lang="en-US" b="1"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3">
                    <a:lumMod val="50000"/>
                  </a:schemeClr>
                </a:solidFill>
                <a:hlinkClick r:id="rId3"/>
              </a:rPr>
              <a:t>See what's going on right now </a:t>
            </a:r>
            <a:br>
              <a:rPr lang="en-US" dirty="0" smtClean="0">
                <a:solidFill>
                  <a:schemeClr val="accent3">
                    <a:lumMod val="50000"/>
                  </a:schemeClr>
                </a:solidFill>
                <a:hlinkClick r:id="rId3"/>
              </a:rPr>
            </a:br>
            <a:r>
              <a:rPr lang="en-US" dirty="0" smtClean="0">
                <a:solidFill>
                  <a:schemeClr val="accent3">
                    <a:lumMod val="50000"/>
                  </a:schemeClr>
                </a:solidFill>
                <a:hlinkClick r:id="rId3"/>
              </a:rPr>
              <a:t>at CH Booth</a:t>
            </a:r>
            <a:r>
              <a:rPr lang="en-US" dirty="0" smtClean="0">
                <a:solidFill>
                  <a:schemeClr val="accent3">
                    <a:lumMod val="50000"/>
                  </a:schemeClr>
                </a:solidFill>
              </a:rPr>
              <a:t/>
            </a:r>
            <a:br>
              <a:rPr lang="en-US" dirty="0" smtClean="0">
                <a:solidFill>
                  <a:schemeClr val="accent3">
                    <a:lumMod val="50000"/>
                  </a:schemeClr>
                </a:solidFill>
              </a:rPr>
            </a:br>
            <a:endParaRPr lang="en-US" dirty="0">
              <a:solidFill>
                <a:schemeClr val="accent3">
                  <a:lumMod val="50000"/>
                </a:schemeClr>
              </a:solidFill>
            </a:endParaRPr>
          </a:p>
        </p:txBody>
      </p:sp>
      <p:sp>
        <p:nvSpPr>
          <p:cNvPr id="3" name="Content Placeholder 2"/>
          <p:cNvSpPr>
            <a:spLocks noGrp="1"/>
          </p:cNvSpPr>
          <p:nvPr>
            <p:ph type="body" sz="half" idx="2"/>
          </p:nvPr>
        </p:nvSpPr>
        <p:spPr/>
        <p:style>
          <a:lnRef idx="1">
            <a:schemeClr val="accent1"/>
          </a:lnRef>
          <a:fillRef idx="2">
            <a:schemeClr val="accent1"/>
          </a:fillRef>
          <a:effectRef idx="1">
            <a:schemeClr val="accent1"/>
          </a:effectRef>
          <a:fontRef idx="minor">
            <a:schemeClr val="dk1"/>
          </a:fontRef>
        </p:style>
        <p:txBody>
          <a:bodyPr anchor="ctr">
            <a:normAutofit fontScale="40000" lnSpcReduction="20000"/>
          </a:bodyPr>
          <a:lstStyle/>
          <a:p>
            <a:pPr algn="ctr">
              <a:lnSpc>
                <a:spcPct val="120000"/>
              </a:lnSpc>
              <a:buNone/>
            </a:pPr>
            <a:r>
              <a:rPr lang="en-US" sz="4800" dirty="0" smtClean="0">
                <a:solidFill>
                  <a:schemeClr val="bg1">
                    <a:lumMod val="50000"/>
                  </a:schemeClr>
                </a:solidFill>
                <a:latin typeface="Arial" pitchFamily="34" charset="0"/>
                <a:cs typeface="Arial" pitchFamily="34" charset="0"/>
              </a:rPr>
              <a:t>You can get a complete list of all upcoming programs at the library today and every day.  </a:t>
            </a:r>
          </a:p>
          <a:p>
            <a:pPr algn="ctr">
              <a:lnSpc>
                <a:spcPct val="120000"/>
              </a:lnSpc>
              <a:buNone/>
            </a:pPr>
            <a:r>
              <a:rPr lang="en-US" sz="4800" dirty="0" smtClean="0">
                <a:solidFill>
                  <a:schemeClr val="bg1">
                    <a:lumMod val="50000"/>
                  </a:schemeClr>
                </a:solidFill>
                <a:latin typeface="Arial" pitchFamily="34" charset="0"/>
                <a:cs typeface="Arial" pitchFamily="34" charset="0"/>
              </a:rPr>
              <a:t>Sign up online for :</a:t>
            </a:r>
          </a:p>
          <a:p>
            <a:pPr lvl="1">
              <a:lnSpc>
                <a:spcPct val="120000"/>
              </a:lnSpc>
              <a:buFont typeface="Wingdings" pitchFamily="2" charset="2"/>
              <a:buChar char="v"/>
            </a:pPr>
            <a:r>
              <a:rPr lang="en-US" sz="4400" dirty="0" smtClean="0">
                <a:solidFill>
                  <a:schemeClr val="bg1">
                    <a:lumMod val="50000"/>
                  </a:schemeClr>
                </a:solidFill>
                <a:latin typeface="Arial" pitchFamily="34" charset="0"/>
                <a:cs typeface="Arial" pitchFamily="34" charset="0"/>
              </a:rPr>
              <a:t>Programs </a:t>
            </a:r>
          </a:p>
          <a:p>
            <a:pPr lvl="1">
              <a:lnSpc>
                <a:spcPct val="120000"/>
              </a:lnSpc>
              <a:buFont typeface="Wingdings" pitchFamily="2" charset="2"/>
              <a:buChar char="v"/>
            </a:pPr>
            <a:r>
              <a:rPr lang="en-US" sz="4400" dirty="0" smtClean="0">
                <a:solidFill>
                  <a:schemeClr val="bg1">
                    <a:lumMod val="50000"/>
                  </a:schemeClr>
                </a:solidFill>
                <a:latin typeface="Arial" pitchFamily="34" charset="0"/>
                <a:cs typeface="Arial" pitchFamily="34" charset="0"/>
              </a:rPr>
              <a:t>Wowbrary  </a:t>
            </a:r>
          </a:p>
          <a:p>
            <a:pPr lvl="1">
              <a:lnSpc>
                <a:spcPct val="120000"/>
              </a:lnSpc>
              <a:buFont typeface="Wingdings" pitchFamily="2" charset="2"/>
              <a:buChar char="v"/>
            </a:pPr>
            <a:r>
              <a:rPr lang="en-US" sz="4400" dirty="0" smtClean="0">
                <a:solidFill>
                  <a:schemeClr val="bg1">
                    <a:lumMod val="50000"/>
                  </a:schemeClr>
                </a:solidFill>
                <a:latin typeface="Arial" pitchFamily="34" charset="0"/>
                <a:cs typeface="Arial" pitchFamily="34" charset="0"/>
              </a:rPr>
              <a:t>E-blasts </a:t>
            </a:r>
          </a:p>
          <a:p>
            <a:pPr lvl="1">
              <a:lnSpc>
                <a:spcPct val="120000"/>
              </a:lnSpc>
              <a:buFont typeface="Wingdings" pitchFamily="2" charset="2"/>
              <a:buChar char="v"/>
            </a:pPr>
            <a:r>
              <a:rPr lang="en-US" sz="4400" dirty="0" smtClean="0">
                <a:solidFill>
                  <a:schemeClr val="bg1">
                    <a:lumMod val="50000"/>
                  </a:schemeClr>
                </a:solidFill>
                <a:latin typeface="Arial" pitchFamily="34" charset="0"/>
                <a:cs typeface="Arial" pitchFamily="34" charset="0"/>
              </a:rPr>
              <a:t>Twitter alerts </a:t>
            </a:r>
          </a:p>
          <a:p>
            <a:pPr lvl="1">
              <a:lnSpc>
                <a:spcPct val="120000"/>
              </a:lnSpc>
              <a:buFont typeface="Wingdings" pitchFamily="2" charset="2"/>
              <a:buChar char="v"/>
            </a:pPr>
            <a:r>
              <a:rPr lang="en-US" sz="4400" dirty="0" smtClean="0">
                <a:solidFill>
                  <a:schemeClr val="bg1">
                    <a:lumMod val="50000"/>
                  </a:schemeClr>
                </a:solidFill>
                <a:latin typeface="Arial" pitchFamily="34" charset="0"/>
                <a:cs typeface="Arial" pitchFamily="34" charset="0"/>
              </a:rPr>
              <a:t>To become a fan on Facebook.</a:t>
            </a:r>
          </a:p>
          <a:p>
            <a:endParaRPr lang="en-US" dirty="0">
              <a:solidFill>
                <a:schemeClr val="bg1">
                  <a:lumMod val="50000"/>
                </a:schemeClr>
              </a:solidFill>
            </a:endParaRPr>
          </a:p>
        </p:txBody>
      </p:sp>
      <p:pic>
        <p:nvPicPr>
          <p:cNvPr id="4" name="Picture 3" descr="BoothLibrary.jpg"/>
          <p:cNvPicPr>
            <a:picLocks noChangeAspect="1"/>
          </p:cNvPicPr>
          <p:nvPr/>
        </p:nvPicPr>
        <p:blipFill>
          <a:blip r:embed="rId4" cstate="print"/>
          <a:stretch>
            <a:fillRect/>
          </a:stretch>
        </p:blipFill>
        <p:spPr>
          <a:xfrm>
            <a:off x="3352800" y="1371600"/>
            <a:ext cx="2590800" cy="3454400"/>
          </a:xfrm>
          <a:prstGeom prst="rect">
            <a:avLst/>
          </a:prstGeom>
        </p:spPr>
      </p:pic>
      <p:pic>
        <p:nvPicPr>
          <p:cNvPr id="5" name="Picture 4" descr="logo.gif"/>
          <p:cNvPicPr>
            <a:picLocks noChangeAspect="1"/>
          </p:cNvPicPr>
          <p:nvPr/>
        </p:nvPicPr>
        <p:blipFill>
          <a:blip r:embed="rId5" cstate="print"/>
          <a:stretch>
            <a:fillRect/>
          </a:stretch>
        </p:blipFill>
        <p:spPr>
          <a:xfrm>
            <a:off x="6324600" y="1981200"/>
            <a:ext cx="1676400" cy="1847850"/>
          </a:xfrm>
          <a:prstGeom prst="rect">
            <a:avLst/>
          </a:prstGeom>
        </p:spPr>
      </p:pic>
      <p:sp>
        <p:nvSpPr>
          <p:cNvPr id="7" name="Date Placeholder 6"/>
          <p:cNvSpPr>
            <a:spLocks noGrp="1"/>
          </p:cNvSpPr>
          <p:nvPr>
            <p:ph type="dt" sz="half" idx="10"/>
          </p:nvPr>
        </p:nvSpPr>
        <p:spPr/>
        <p:txBody>
          <a:bodyPr/>
          <a:lstStyle/>
          <a:p>
            <a:fld id="{897DA664-8C82-4C5B-980C-82F0ED28093F}" type="datetime1">
              <a:rPr lang="en-US" smtClean="0"/>
              <a:pPr/>
              <a:t>9/9/12</a:t>
            </a:fld>
            <a:endParaRPr lang="en-US"/>
          </a:p>
        </p:txBody>
      </p:sp>
      <p:sp>
        <p:nvSpPr>
          <p:cNvPr id="8" name="Slide Number Placeholder 7"/>
          <p:cNvSpPr>
            <a:spLocks noGrp="1"/>
          </p:cNvSpPr>
          <p:nvPr>
            <p:ph type="sldNum" sz="quarter" idx="12"/>
          </p:nvPr>
        </p:nvSpPr>
        <p:spPr/>
        <p:txBody>
          <a:bodyPr/>
          <a:lstStyle/>
          <a:p>
            <a:fld id="{88393C7A-32A2-4EF2-A535-097E016FFDF3}"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Adult Programs at CHB</a:t>
            </a:r>
            <a:endParaRPr lang="en-US"/>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1551</TotalTime>
  <Words>803</Words>
  <Application>Microsoft Macintosh PowerPoint</Application>
  <PresentationFormat>On-screen Show (4:3)</PresentationFormat>
  <Paragraphs>159</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Civic</vt:lpstr>
      <vt:lpstr>Adult Programs at  C.H. Booth Library</vt:lpstr>
      <vt:lpstr>The library of 2010 is no longer just about the book.</vt:lpstr>
      <vt:lpstr> CHB Crowd Favorites of  2009-2010 </vt:lpstr>
      <vt:lpstr>Annual Number of Programs by Department</vt:lpstr>
      <vt:lpstr>Continued Goals of Adult Library Programs</vt:lpstr>
      <vt:lpstr>What can you do at the library besides check out the latest best seller?</vt:lpstr>
      <vt:lpstr>Marketing Strategies in 2010-2011</vt:lpstr>
      <vt:lpstr>Current Revenue Sources for Programs</vt:lpstr>
      <vt:lpstr>See what's going on right now  at CH Booth </vt:lpstr>
      <vt:lpstr>The Cyrenius H. Booth Library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Programs at  C.H. Booth Library</dc:title>
  <dc:creator>Kim</dc:creator>
  <cp:lastModifiedBy>Jack Weber</cp:lastModifiedBy>
  <cp:revision>57</cp:revision>
  <dcterms:created xsi:type="dcterms:W3CDTF">2012-09-10T00:34:18Z</dcterms:created>
  <dcterms:modified xsi:type="dcterms:W3CDTF">2012-09-10T00:34:56Z</dcterms:modified>
</cp:coreProperties>
</file>